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4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8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Dains" userId="5dad0a1bef1bfc6d" providerId="LiveId" clId="{DD3A3D7F-7B54-41B8-8414-A014DF2DA58E}"/>
    <pc:docChg chg="custSel modSld">
      <pc:chgData name="Stan Dains" userId="5dad0a1bef1bfc6d" providerId="LiveId" clId="{DD3A3D7F-7B54-41B8-8414-A014DF2DA58E}" dt="2024-06-25T21:08:21.160" v="443" actId="1076"/>
      <pc:docMkLst>
        <pc:docMk/>
      </pc:docMkLst>
      <pc:sldChg chg="modSp mod">
        <pc:chgData name="Stan Dains" userId="5dad0a1bef1bfc6d" providerId="LiveId" clId="{DD3A3D7F-7B54-41B8-8414-A014DF2DA58E}" dt="2024-06-25T21:06:41.022" v="433" actId="20577"/>
        <pc:sldMkLst>
          <pc:docMk/>
          <pc:sldMk cId="3680146049" sldId="256"/>
        </pc:sldMkLst>
        <pc:spChg chg="mod">
          <ac:chgData name="Stan Dains" userId="5dad0a1bef1bfc6d" providerId="LiveId" clId="{DD3A3D7F-7B54-41B8-8414-A014DF2DA58E}" dt="2024-06-25T20:59:23.761" v="174" actId="20577"/>
          <ac:spMkLst>
            <pc:docMk/>
            <pc:sldMk cId="3680146049" sldId="256"/>
            <ac:spMk id="8" creationId="{FC552443-1833-8548-F8D3-2575E1667FDC}"/>
          </ac:spMkLst>
        </pc:spChg>
        <pc:spChg chg="mod">
          <ac:chgData name="Stan Dains" userId="5dad0a1bef1bfc6d" providerId="LiveId" clId="{DD3A3D7F-7B54-41B8-8414-A014DF2DA58E}" dt="2024-06-25T20:50:36.652" v="1" actId="20577"/>
          <ac:spMkLst>
            <pc:docMk/>
            <pc:sldMk cId="3680146049" sldId="256"/>
            <ac:spMk id="25" creationId="{DB7BA871-E556-9768-FE92-3AFDD17FACF7}"/>
          </ac:spMkLst>
        </pc:spChg>
        <pc:graphicFrameChg chg="mod modGraphic">
          <ac:chgData name="Stan Dains" userId="5dad0a1bef1bfc6d" providerId="LiveId" clId="{DD3A3D7F-7B54-41B8-8414-A014DF2DA58E}" dt="2024-06-25T21:06:41.022" v="433" actId="20577"/>
          <ac:graphicFrameMkLst>
            <pc:docMk/>
            <pc:sldMk cId="3680146049" sldId="256"/>
            <ac:graphicFrameMk id="22" creationId="{91793BC6-56AA-B69A-411F-9ECD3C8F3DEA}"/>
          </ac:graphicFrameMkLst>
        </pc:graphicFrameChg>
      </pc:sldChg>
      <pc:sldChg chg="addSp delSp modSp mod">
        <pc:chgData name="Stan Dains" userId="5dad0a1bef1bfc6d" providerId="LiveId" clId="{DD3A3D7F-7B54-41B8-8414-A014DF2DA58E}" dt="2024-06-25T21:07:30.934" v="435" actId="1076"/>
        <pc:sldMkLst>
          <pc:docMk/>
          <pc:sldMk cId="2715505062" sldId="257"/>
        </pc:sldMkLst>
        <pc:spChg chg="mod">
          <ac:chgData name="Stan Dains" userId="5dad0a1bef1bfc6d" providerId="LiveId" clId="{DD3A3D7F-7B54-41B8-8414-A014DF2DA58E}" dt="2024-06-25T21:00:16.197" v="223" actId="20577"/>
          <ac:spMkLst>
            <pc:docMk/>
            <pc:sldMk cId="2715505062" sldId="257"/>
            <ac:spMk id="8" creationId="{FC552443-1833-8548-F8D3-2575E1667FDC}"/>
          </ac:spMkLst>
        </pc:spChg>
        <pc:graphicFrameChg chg="del">
          <ac:chgData name="Stan Dains" userId="5dad0a1bef1bfc6d" providerId="LiveId" clId="{DD3A3D7F-7B54-41B8-8414-A014DF2DA58E}" dt="2024-06-25T20:56:42.636" v="109" actId="478"/>
          <ac:graphicFrameMkLst>
            <pc:docMk/>
            <pc:sldMk cId="2715505062" sldId="257"/>
            <ac:graphicFrameMk id="22" creationId="{91793BC6-56AA-B69A-411F-9ECD3C8F3DEA}"/>
          </ac:graphicFrameMkLst>
        </pc:graphicFrameChg>
        <pc:picChg chg="add del mod">
          <ac:chgData name="Stan Dains" userId="5dad0a1bef1bfc6d" providerId="LiveId" clId="{DD3A3D7F-7B54-41B8-8414-A014DF2DA58E}" dt="2024-06-25T21:06:05.252" v="399" actId="478"/>
          <ac:picMkLst>
            <pc:docMk/>
            <pc:sldMk cId="2715505062" sldId="257"/>
            <ac:picMk id="2" creationId="{2F8CB5F3-A832-8747-7E32-F0D286F81EF0}"/>
          </ac:picMkLst>
        </pc:picChg>
        <pc:picChg chg="add mod">
          <ac:chgData name="Stan Dains" userId="5dad0a1bef1bfc6d" providerId="LiveId" clId="{DD3A3D7F-7B54-41B8-8414-A014DF2DA58E}" dt="2024-06-25T21:07:30.934" v="435" actId="1076"/>
          <ac:picMkLst>
            <pc:docMk/>
            <pc:sldMk cId="2715505062" sldId="257"/>
            <ac:picMk id="3" creationId="{8140CC6F-5A62-9CD7-5B41-9B2EC33C625E}"/>
          </ac:picMkLst>
        </pc:picChg>
      </pc:sldChg>
      <pc:sldChg chg="addSp delSp modSp mod">
        <pc:chgData name="Stan Dains" userId="5dad0a1bef1bfc6d" providerId="LiveId" clId="{DD3A3D7F-7B54-41B8-8414-A014DF2DA58E}" dt="2024-06-25T21:07:48.250" v="437" actId="1076"/>
        <pc:sldMkLst>
          <pc:docMk/>
          <pc:sldMk cId="2682358747" sldId="258"/>
        </pc:sldMkLst>
        <pc:spChg chg="mod">
          <ac:chgData name="Stan Dains" userId="5dad0a1bef1bfc6d" providerId="LiveId" clId="{DD3A3D7F-7B54-41B8-8414-A014DF2DA58E}" dt="2024-06-25T21:00:56.781" v="273" actId="20577"/>
          <ac:spMkLst>
            <pc:docMk/>
            <pc:sldMk cId="2682358747" sldId="258"/>
            <ac:spMk id="8" creationId="{FC552443-1833-8548-F8D3-2575E1667FDC}"/>
          </ac:spMkLst>
        </pc:spChg>
        <pc:spChg chg="mod">
          <ac:chgData name="Stan Dains" userId="5dad0a1bef1bfc6d" providerId="LiveId" clId="{DD3A3D7F-7B54-41B8-8414-A014DF2DA58E}" dt="2024-06-25T21:01:05.109" v="277" actId="20577"/>
          <ac:spMkLst>
            <pc:docMk/>
            <pc:sldMk cId="2682358747" sldId="258"/>
            <ac:spMk id="25" creationId="{DB7BA871-E556-9768-FE92-3AFDD17FACF7}"/>
          </ac:spMkLst>
        </pc:spChg>
        <pc:graphicFrameChg chg="del modGraphic">
          <ac:chgData name="Stan Dains" userId="5dad0a1bef1bfc6d" providerId="LiveId" clId="{DD3A3D7F-7B54-41B8-8414-A014DF2DA58E}" dt="2024-06-25T20:56:48.655" v="111" actId="478"/>
          <ac:graphicFrameMkLst>
            <pc:docMk/>
            <pc:sldMk cId="2682358747" sldId="258"/>
            <ac:graphicFrameMk id="22" creationId="{91793BC6-56AA-B69A-411F-9ECD3C8F3DEA}"/>
          </ac:graphicFrameMkLst>
        </pc:graphicFrameChg>
        <pc:picChg chg="add del mod">
          <ac:chgData name="Stan Dains" userId="5dad0a1bef1bfc6d" providerId="LiveId" clId="{DD3A3D7F-7B54-41B8-8414-A014DF2DA58E}" dt="2024-06-25T21:05:45.140" v="398" actId="478"/>
          <ac:picMkLst>
            <pc:docMk/>
            <pc:sldMk cId="2682358747" sldId="258"/>
            <ac:picMk id="2" creationId="{F74F9D43-E034-DE68-88FC-42899FE9B065}"/>
          </ac:picMkLst>
        </pc:picChg>
        <pc:picChg chg="add mod">
          <ac:chgData name="Stan Dains" userId="5dad0a1bef1bfc6d" providerId="LiveId" clId="{DD3A3D7F-7B54-41B8-8414-A014DF2DA58E}" dt="2024-06-25T21:07:48.250" v="437" actId="1076"/>
          <ac:picMkLst>
            <pc:docMk/>
            <pc:sldMk cId="2682358747" sldId="258"/>
            <ac:picMk id="3" creationId="{1F122AE0-12EB-1BED-84CE-CD2D8D26A230}"/>
          </ac:picMkLst>
        </pc:picChg>
      </pc:sldChg>
      <pc:sldChg chg="addSp delSp modSp mod">
        <pc:chgData name="Stan Dains" userId="5dad0a1bef1bfc6d" providerId="LiveId" clId="{DD3A3D7F-7B54-41B8-8414-A014DF2DA58E}" dt="2024-06-25T21:08:06.282" v="441" actId="1076"/>
        <pc:sldMkLst>
          <pc:docMk/>
          <pc:sldMk cId="2395582577" sldId="259"/>
        </pc:sldMkLst>
        <pc:spChg chg="mod">
          <ac:chgData name="Stan Dains" userId="5dad0a1bef1bfc6d" providerId="LiveId" clId="{DD3A3D7F-7B54-41B8-8414-A014DF2DA58E}" dt="2024-06-25T21:02:08.251" v="336" actId="20577"/>
          <ac:spMkLst>
            <pc:docMk/>
            <pc:sldMk cId="2395582577" sldId="259"/>
            <ac:spMk id="8" creationId="{FC552443-1833-8548-F8D3-2575E1667FDC}"/>
          </ac:spMkLst>
        </pc:spChg>
        <pc:spChg chg="mod">
          <ac:chgData name="Stan Dains" userId="5dad0a1bef1bfc6d" providerId="LiveId" clId="{DD3A3D7F-7B54-41B8-8414-A014DF2DA58E}" dt="2024-06-25T21:01:16.290" v="279" actId="20577"/>
          <ac:spMkLst>
            <pc:docMk/>
            <pc:sldMk cId="2395582577" sldId="259"/>
            <ac:spMk id="25" creationId="{DB7BA871-E556-9768-FE92-3AFDD17FACF7}"/>
          </ac:spMkLst>
        </pc:spChg>
        <pc:graphicFrameChg chg="del">
          <ac:chgData name="Stan Dains" userId="5dad0a1bef1bfc6d" providerId="LiveId" clId="{DD3A3D7F-7B54-41B8-8414-A014DF2DA58E}" dt="2024-06-25T20:56:53.478" v="112" actId="478"/>
          <ac:graphicFrameMkLst>
            <pc:docMk/>
            <pc:sldMk cId="2395582577" sldId="259"/>
            <ac:graphicFrameMk id="22" creationId="{91793BC6-56AA-B69A-411F-9ECD3C8F3DEA}"/>
          </ac:graphicFrameMkLst>
        </pc:graphicFrameChg>
        <pc:picChg chg="add del mod">
          <ac:chgData name="Stan Dains" userId="5dad0a1bef1bfc6d" providerId="LiveId" clId="{DD3A3D7F-7B54-41B8-8414-A014DF2DA58E}" dt="2024-06-25T21:05:42.228" v="397" actId="478"/>
          <ac:picMkLst>
            <pc:docMk/>
            <pc:sldMk cId="2395582577" sldId="259"/>
            <ac:picMk id="2" creationId="{0065CE66-0511-F99E-72EB-15722CC40DF9}"/>
          </ac:picMkLst>
        </pc:picChg>
        <pc:picChg chg="add mod">
          <ac:chgData name="Stan Dains" userId="5dad0a1bef1bfc6d" providerId="LiveId" clId="{DD3A3D7F-7B54-41B8-8414-A014DF2DA58E}" dt="2024-06-25T21:08:06.282" v="441" actId="1076"/>
          <ac:picMkLst>
            <pc:docMk/>
            <pc:sldMk cId="2395582577" sldId="259"/>
            <ac:picMk id="3" creationId="{2F0E55EA-7DA2-4498-4993-038F04C87CFB}"/>
          </ac:picMkLst>
        </pc:picChg>
      </pc:sldChg>
      <pc:sldChg chg="addSp delSp modSp mod">
        <pc:chgData name="Stan Dains" userId="5dad0a1bef1bfc6d" providerId="LiveId" clId="{DD3A3D7F-7B54-41B8-8414-A014DF2DA58E}" dt="2024-06-25T21:08:21.160" v="443" actId="1076"/>
        <pc:sldMkLst>
          <pc:docMk/>
          <pc:sldMk cId="2750657223" sldId="260"/>
        </pc:sldMkLst>
        <pc:spChg chg="mod">
          <ac:chgData name="Stan Dains" userId="5dad0a1bef1bfc6d" providerId="LiveId" clId="{DD3A3D7F-7B54-41B8-8414-A014DF2DA58E}" dt="2024-06-25T21:05:20.573" v="395" actId="20577"/>
          <ac:spMkLst>
            <pc:docMk/>
            <pc:sldMk cId="2750657223" sldId="260"/>
            <ac:spMk id="8" creationId="{FC552443-1833-8548-F8D3-2575E1667FDC}"/>
          </ac:spMkLst>
        </pc:spChg>
        <pc:spChg chg="mod">
          <ac:chgData name="Stan Dains" userId="5dad0a1bef1bfc6d" providerId="LiveId" clId="{DD3A3D7F-7B54-41B8-8414-A014DF2DA58E}" dt="2024-06-25T21:02:15.677" v="338" actId="20577"/>
          <ac:spMkLst>
            <pc:docMk/>
            <pc:sldMk cId="2750657223" sldId="260"/>
            <ac:spMk id="25" creationId="{DB7BA871-E556-9768-FE92-3AFDD17FACF7}"/>
          </ac:spMkLst>
        </pc:spChg>
        <pc:graphicFrameChg chg="del">
          <ac:chgData name="Stan Dains" userId="5dad0a1bef1bfc6d" providerId="LiveId" clId="{DD3A3D7F-7B54-41B8-8414-A014DF2DA58E}" dt="2024-06-25T20:57:01.525" v="113" actId="478"/>
          <ac:graphicFrameMkLst>
            <pc:docMk/>
            <pc:sldMk cId="2750657223" sldId="260"/>
            <ac:graphicFrameMk id="22" creationId="{91793BC6-56AA-B69A-411F-9ECD3C8F3DEA}"/>
          </ac:graphicFrameMkLst>
        </pc:graphicFrameChg>
        <pc:picChg chg="add del mod">
          <ac:chgData name="Stan Dains" userId="5dad0a1bef1bfc6d" providerId="LiveId" clId="{DD3A3D7F-7B54-41B8-8414-A014DF2DA58E}" dt="2024-06-25T21:05:38.680" v="396" actId="478"/>
          <ac:picMkLst>
            <pc:docMk/>
            <pc:sldMk cId="2750657223" sldId="260"/>
            <ac:picMk id="2" creationId="{7E024BCC-ED31-8981-7D94-F59EEE1EF8A6}"/>
          </ac:picMkLst>
        </pc:picChg>
        <pc:picChg chg="add mod">
          <ac:chgData name="Stan Dains" userId="5dad0a1bef1bfc6d" providerId="LiveId" clId="{DD3A3D7F-7B54-41B8-8414-A014DF2DA58E}" dt="2024-06-25T21:08:21.160" v="443" actId="1076"/>
          <ac:picMkLst>
            <pc:docMk/>
            <pc:sldMk cId="2750657223" sldId="260"/>
            <ac:picMk id="3" creationId="{EC6EACAB-3642-0DF3-710F-2F87111A3C77}"/>
          </ac:picMkLst>
        </pc:picChg>
      </pc:sldChg>
    </pc:docChg>
  </pc:docChgLst>
  <pc:docChgLst>
    <pc:chgData name="Stan Dains" userId="5dad0a1bef1bfc6d" providerId="LiveId" clId="{C0F791DD-29FA-4976-A7C8-516B1C768AF5}"/>
    <pc:docChg chg="modSld">
      <pc:chgData name="Stan Dains" userId="5dad0a1bef1bfc6d" providerId="LiveId" clId="{C0F791DD-29FA-4976-A7C8-516B1C768AF5}" dt="2024-06-25T21:32:03.581" v="0" actId="6549"/>
      <pc:docMkLst>
        <pc:docMk/>
      </pc:docMkLst>
      <pc:sldChg chg="modSp mod">
        <pc:chgData name="Stan Dains" userId="5dad0a1bef1bfc6d" providerId="LiveId" clId="{C0F791DD-29FA-4976-A7C8-516B1C768AF5}" dt="2024-06-25T21:32:03.581" v="0" actId="6549"/>
        <pc:sldMkLst>
          <pc:docMk/>
          <pc:sldMk cId="3680146049" sldId="256"/>
        </pc:sldMkLst>
        <pc:spChg chg="mod">
          <ac:chgData name="Stan Dains" userId="5dad0a1bef1bfc6d" providerId="LiveId" clId="{C0F791DD-29FA-4976-A7C8-516B1C768AF5}" dt="2024-06-25T21:32:03.581" v="0" actId="6549"/>
          <ac:spMkLst>
            <pc:docMk/>
            <pc:sldMk cId="3680146049" sldId="256"/>
            <ac:spMk id="25" creationId="{DB7BA871-E556-9768-FE92-3AFDD17FACF7}"/>
          </ac:spMkLst>
        </pc:spChg>
      </pc:sldChg>
    </pc:docChg>
  </pc:docChgLst>
  <pc:docChgLst>
    <pc:chgData name="Stan Dains" userId="5dad0a1bef1bfc6d" providerId="LiveId" clId="{FE14D627-939A-4DED-965F-370FA2099741}"/>
    <pc:docChg chg="delSld modSld">
      <pc:chgData name="Stan Dains" userId="5dad0a1bef1bfc6d" providerId="LiveId" clId="{FE14D627-939A-4DED-965F-370FA2099741}" dt="2024-06-25T21:28:09.174" v="575" actId="6549"/>
      <pc:docMkLst>
        <pc:docMk/>
      </pc:docMkLst>
      <pc:sldChg chg="modSp mod">
        <pc:chgData name="Stan Dains" userId="5dad0a1bef1bfc6d" providerId="LiveId" clId="{FE14D627-939A-4DED-965F-370FA2099741}" dt="2024-06-25T21:26:06.716" v="550" actId="113"/>
        <pc:sldMkLst>
          <pc:docMk/>
          <pc:sldMk cId="3680146049" sldId="256"/>
        </pc:sldMkLst>
        <pc:spChg chg="mod">
          <ac:chgData name="Stan Dains" userId="5dad0a1bef1bfc6d" providerId="LiveId" clId="{FE14D627-939A-4DED-965F-370FA2099741}" dt="2024-06-25T21:26:06.716" v="550" actId="113"/>
          <ac:spMkLst>
            <pc:docMk/>
            <pc:sldMk cId="3680146049" sldId="256"/>
            <ac:spMk id="8" creationId="{FC552443-1833-8548-F8D3-2575E1667FDC}"/>
          </ac:spMkLst>
        </pc:spChg>
        <pc:spChg chg="mod">
          <ac:chgData name="Stan Dains" userId="5dad0a1bef1bfc6d" providerId="LiveId" clId="{FE14D627-939A-4DED-965F-370FA2099741}" dt="2024-06-25T21:16:00.294" v="189" actId="122"/>
          <ac:spMkLst>
            <pc:docMk/>
            <pc:sldMk cId="3680146049" sldId="256"/>
            <ac:spMk id="25" creationId="{DB7BA871-E556-9768-FE92-3AFDD17FACF7}"/>
          </ac:spMkLst>
        </pc:spChg>
      </pc:sldChg>
      <pc:sldChg chg="modSp mod">
        <pc:chgData name="Stan Dains" userId="5dad0a1bef1bfc6d" providerId="LiveId" clId="{FE14D627-939A-4DED-965F-370FA2099741}" dt="2024-06-25T21:25:26.129" v="549" actId="20577"/>
        <pc:sldMkLst>
          <pc:docMk/>
          <pc:sldMk cId="2715505062" sldId="257"/>
        </pc:sldMkLst>
        <pc:spChg chg="mod">
          <ac:chgData name="Stan Dains" userId="5dad0a1bef1bfc6d" providerId="LiveId" clId="{FE14D627-939A-4DED-965F-370FA2099741}" dt="2024-06-25T21:25:26.129" v="549" actId="20577"/>
          <ac:spMkLst>
            <pc:docMk/>
            <pc:sldMk cId="2715505062" sldId="257"/>
            <ac:spMk id="8" creationId="{FC552443-1833-8548-F8D3-2575E1667FDC}"/>
          </ac:spMkLst>
        </pc:spChg>
        <pc:spChg chg="mod">
          <ac:chgData name="Stan Dains" userId="5dad0a1bef1bfc6d" providerId="LiveId" clId="{FE14D627-939A-4DED-965F-370FA2099741}" dt="2024-06-25T21:17:01.669" v="231" actId="122"/>
          <ac:spMkLst>
            <pc:docMk/>
            <pc:sldMk cId="2715505062" sldId="257"/>
            <ac:spMk id="25" creationId="{DB7BA871-E556-9768-FE92-3AFDD17FACF7}"/>
          </ac:spMkLst>
        </pc:spChg>
      </pc:sldChg>
      <pc:sldChg chg="modSp mod">
        <pc:chgData name="Stan Dains" userId="5dad0a1bef1bfc6d" providerId="LiveId" clId="{FE14D627-939A-4DED-965F-370FA2099741}" dt="2024-06-25T21:27:14.209" v="569" actId="122"/>
        <pc:sldMkLst>
          <pc:docMk/>
          <pc:sldMk cId="2682358747" sldId="258"/>
        </pc:sldMkLst>
        <pc:spChg chg="mod">
          <ac:chgData name="Stan Dains" userId="5dad0a1bef1bfc6d" providerId="LiveId" clId="{FE14D627-939A-4DED-965F-370FA2099741}" dt="2024-06-25T21:19:10.731" v="426" actId="20577"/>
          <ac:spMkLst>
            <pc:docMk/>
            <pc:sldMk cId="2682358747" sldId="258"/>
            <ac:spMk id="8" creationId="{FC552443-1833-8548-F8D3-2575E1667FDC}"/>
          </ac:spMkLst>
        </pc:spChg>
        <pc:spChg chg="mod">
          <ac:chgData name="Stan Dains" userId="5dad0a1bef1bfc6d" providerId="LiveId" clId="{FE14D627-939A-4DED-965F-370FA2099741}" dt="2024-06-25T21:27:14.209" v="569" actId="122"/>
          <ac:spMkLst>
            <pc:docMk/>
            <pc:sldMk cId="2682358747" sldId="258"/>
            <ac:spMk id="25" creationId="{DB7BA871-E556-9768-FE92-3AFDD17FACF7}"/>
          </ac:spMkLst>
        </pc:spChg>
      </pc:sldChg>
      <pc:sldChg chg="modSp mod">
        <pc:chgData name="Stan Dains" userId="5dad0a1bef1bfc6d" providerId="LiveId" clId="{FE14D627-939A-4DED-965F-370FA2099741}" dt="2024-06-25T21:28:09.174" v="575" actId="6549"/>
        <pc:sldMkLst>
          <pc:docMk/>
          <pc:sldMk cId="2395582577" sldId="259"/>
        </pc:sldMkLst>
        <pc:spChg chg="mod">
          <ac:chgData name="Stan Dains" userId="5dad0a1bef1bfc6d" providerId="LiveId" clId="{FE14D627-939A-4DED-965F-370FA2099741}" dt="2024-06-25T21:28:09.174" v="575" actId="6549"/>
          <ac:spMkLst>
            <pc:docMk/>
            <pc:sldMk cId="2395582577" sldId="259"/>
            <ac:spMk id="8" creationId="{FC552443-1833-8548-F8D3-2575E1667FDC}"/>
          </ac:spMkLst>
        </pc:spChg>
        <pc:spChg chg="mod">
          <ac:chgData name="Stan Dains" userId="5dad0a1bef1bfc6d" providerId="LiveId" clId="{FE14D627-939A-4DED-965F-370FA2099741}" dt="2024-06-25T21:20:19.046" v="525" actId="122"/>
          <ac:spMkLst>
            <pc:docMk/>
            <pc:sldMk cId="2395582577" sldId="259"/>
            <ac:spMk id="25" creationId="{DB7BA871-E556-9768-FE92-3AFDD17FACF7}"/>
          </ac:spMkLst>
        </pc:spChg>
      </pc:sldChg>
      <pc:sldChg chg="del">
        <pc:chgData name="Stan Dains" userId="5dad0a1bef1bfc6d" providerId="LiveId" clId="{FE14D627-939A-4DED-965F-370FA2099741}" dt="2024-06-25T21:20:29.483" v="526" actId="47"/>
        <pc:sldMkLst>
          <pc:docMk/>
          <pc:sldMk cId="2750657223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0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6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2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0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6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5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0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3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1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7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B9F9-401C-488B-A756-D67EBFF584C0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B6334-036A-44FF-956C-223DB3766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9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C552443-1833-8548-F8D3-2575E1667FDC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</a:rPr>
              <a:t>Magdalena </a:t>
            </a:r>
            <a:r>
              <a:rPr lang="en-US" sz="2400" b="1" dirty="0" err="1">
                <a:solidFill>
                  <a:schemeClr val="bg1"/>
                </a:solidFill>
              </a:rPr>
              <a:t>Zukowska</a:t>
            </a: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Blueprints of Hope:  The 3D Path to Personalized Prosthetics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Nominated by:  Academy of Engineering of Poland</a:t>
            </a:r>
            <a:endParaRPr lang="en-US" sz="24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898E3479-D8AA-4D40-9F60-F354871C485A}"/>
              </a:ext>
            </a:extLst>
          </p:cNvPr>
          <p:cNvSpPr/>
          <p:nvPr/>
        </p:nvSpPr>
        <p:spPr>
          <a:xfrm>
            <a:off x="810884" y="3105508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A8A605-741D-401B-8EFD-3559A1DC37AD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C50332-F9E5-43D3-8AAE-4692D60850D8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DBF00A-E43D-432B-BAC7-A1EBF371D833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FD2FB0-AAFC-473E-AF20-4C3FBD87D053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436511-D2A2-4A30-AF18-E46D3A0C4479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1AAF10-ECFF-7DCE-494D-858584227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93CD65D-B2A8-FF75-60A4-E505ED79C1D3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71EA19-8F64-1F11-35E4-B0B0FD0C13F9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graphicFrame>
        <p:nvGraphicFramePr>
          <p:cNvPr id="22" name="Table 22">
            <a:extLst>
              <a:ext uri="{FF2B5EF4-FFF2-40B4-BE49-F238E27FC236}">
                <a16:creationId xmlns:a16="http://schemas.microsoft.com/office/drawing/2014/main" id="{91793BC6-56AA-B69A-411F-9ECD3C8F3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685844"/>
              </p:ext>
            </p:extLst>
          </p:nvPr>
        </p:nvGraphicFramePr>
        <p:xfrm>
          <a:off x="211015" y="3991028"/>
          <a:ext cx="8748348" cy="277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764">
                  <a:extLst>
                    <a:ext uri="{9D8B030D-6E8A-4147-A177-3AD203B41FA5}">
                      <a16:colId xmlns:a16="http://schemas.microsoft.com/office/drawing/2014/main" val="2432525308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18923402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400377700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63458179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2290346904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4281692939"/>
                    </a:ext>
                  </a:extLst>
                </a:gridCol>
                <a:gridCol w="1249764">
                  <a:extLst>
                    <a:ext uri="{9D8B030D-6E8A-4147-A177-3AD203B41FA5}">
                      <a16:colId xmlns:a16="http://schemas.microsoft.com/office/drawing/2014/main" val="153403876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Argentina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Academia Nacional de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Croatian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National Academy of Technologies of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France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Irish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Royal Society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Te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</a:rPr>
                        <a:t>Aparangi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of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New Zealand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Poland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South African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17393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Royal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Belgian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Council of Applied Sciences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Engineering Academy of the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Czech Republic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Science and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Germany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Engineering Academy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Japan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Nigerian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Serbia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Real Academia de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Ingenieria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Spain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24053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Canadian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Danish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Academy of Technical Sciences 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Hungarian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Korea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Norwegian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Technological Sciences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Singapore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Swiss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Academy of Engineering Sciences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14564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Chinese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Council of </a:t>
                      </a:r>
                      <a: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Finnish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Academies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Indian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National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Pakistan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Slovenian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Academy of Engineering</a:t>
                      </a: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National Academy of Engineering of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Uruguay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138" marR="91138" marT="45569" marB="4556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383139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DB7BA871-E556-9768-FE92-3AFDD17FACF7}"/>
              </a:ext>
            </a:extLst>
          </p:cNvPr>
          <p:cNvSpPr txBox="1"/>
          <p:nvPr/>
        </p:nvSpPr>
        <p:spPr>
          <a:xfrm>
            <a:off x="4715829" y="406127"/>
            <a:ext cx="4452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2024 CAETS Communication Prize</a:t>
            </a:r>
          </a:p>
          <a:p>
            <a:pPr algn="ctr"/>
            <a:r>
              <a:rPr lang="en-US" sz="2400" b="1">
                <a:solidFill>
                  <a:schemeClr val="bg1"/>
                </a:solidFill>
              </a:rPr>
              <a:t>Winner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146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C552443-1833-8548-F8D3-2575E1667FDC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</a:rPr>
              <a:t>Rudy Dijkstra</a:t>
            </a:r>
          </a:p>
          <a:p>
            <a:pPr algn="ctr">
              <a:lnSpc>
                <a:spcPct val="150000"/>
              </a:lnSpc>
            </a:pPr>
            <a:r>
              <a:rPr lang="en-US" sz="2400" kern="1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Better Insights, Safer Pipelines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Nominated by:  Netherlands Academy of Engineering</a:t>
            </a:r>
            <a:endParaRPr lang="en-US" sz="24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898E3479-D8AA-4D40-9F60-F354871C485A}"/>
              </a:ext>
            </a:extLst>
          </p:cNvPr>
          <p:cNvSpPr/>
          <p:nvPr/>
        </p:nvSpPr>
        <p:spPr>
          <a:xfrm>
            <a:off x="810884" y="3105508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A8A605-741D-401B-8EFD-3559A1DC37AD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C50332-F9E5-43D3-8AAE-4692D60850D8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DBF00A-E43D-432B-BAC7-A1EBF371D833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FD2FB0-AAFC-473E-AF20-4C3FBD87D053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436511-D2A2-4A30-AF18-E46D3A0C4479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1AAF10-ECFF-7DCE-494D-858584227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93CD65D-B2A8-FF75-60A4-E505ED79C1D3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71EA19-8F64-1F11-35E4-B0B0FD0C13F9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7BA871-E556-9768-FE92-3AFDD17FACF7}"/>
              </a:ext>
            </a:extLst>
          </p:cNvPr>
          <p:cNvSpPr txBox="1"/>
          <p:nvPr/>
        </p:nvSpPr>
        <p:spPr>
          <a:xfrm>
            <a:off x="4715829" y="406127"/>
            <a:ext cx="4452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2024 CAETS Communication Prize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Honorable Mention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40CC6F-5A62-9CD7-5B41-9B2EC33C6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92" y="3896431"/>
            <a:ext cx="8754615" cy="27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50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C552443-1833-8548-F8D3-2575E1667FDC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</a:rPr>
              <a:t>Richard Gundersen</a:t>
            </a:r>
          </a:p>
          <a:p>
            <a:pPr algn="ctr">
              <a:lnSpc>
                <a:spcPct val="150000"/>
              </a:lnSpc>
            </a:pPr>
            <a:r>
              <a:rPr lang="en-US" sz="2400" kern="1200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STEMulator</a:t>
            </a:r>
            <a:endParaRPr lang="en-US" sz="2400" kern="12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Nominated by:  South African Academy of Engineering</a:t>
            </a:r>
            <a:endParaRPr lang="en-US" sz="24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898E3479-D8AA-4D40-9F60-F354871C485A}"/>
              </a:ext>
            </a:extLst>
          </p:cNvPr>
          <p:cNvSpPr/>
          <p:nvPr/>
        </p:nvSpPr>
        <p:spPr>
          <a:xfrm>
            <a:off x="810884" y="3105508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A8A605-741D-401B-8EFD-3559A1DC37AD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C50332-F9E5-43D3-8AAE-4692D60850D8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DBF00A-E43D-432B-BAC7-A1EBF371D833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FD2FB0-AAFC-473E-AF20-4C3FBD87D053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436511-D2A2-4A30-AF18-E46D3A0C4479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1AAF10-ECFF-7DCE-494D-858584227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93CD65D-B2A8-FF75-60A4-E505ED79C1D3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71EA19-8F64-1F11-35E4-B0B0FD0C13F9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7BA871-E556-9768-FE92-3AFDD17FACF7}"/>
              </a:ext>
            </a:extLst>
          </p:cNvPr>
          <p:cNvSpPr txBox="1"/>
          <p:nvPr/>
        </p:nvSpPr>
        <p:spPr>
          <a:xfrm>
            <a:off x="4715829" y="406127"/>
            <a:ext cx="4452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2024 CAETS Communication Prize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Honorable Mention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122AE0-12EB-1BED-84CE-CD2D8D26A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92" y="3922393"/>
            <a:ext cx="8754615" cy="27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5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C552443-1833-8548-F8D3-2575E1667FDC}"/>
              </a:ext>
            </a:extLst>
          </p:cNvPr>
          <p:cNvSpPr/>
          <p:nvPr/>
        </p:nvSpPr>
        <p:spPr>
          <a:xfrm>
            <a:off x="0" y="867792"/>
            <a:ext cx="9144000" cy="2193921"/>
          </a:xfrm>
          <a:prstGeom prst="rect">
            <a:avLst/>
          </a:prstGeom>
          <a:solidFill>
            <a:srgbClr val="0E4E9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chemeClr val="bg1"/>
                </a:solidFill>
              </a:rPr>
              <a:t>Xiaodong</a:t>
            </a:r>
            <a:r>
              <a:rPr lang="en-US" sz="2400" b="1" dirty="0">
                <a:solidFill>
                  <a:schemeClr val="bg1"/>
                </a:solidFill>
              </a:rPr>
              <a:t> Chen</a:t>
            </a:r>
          </a:p>
          <a:p>
            <a:pPr algn="ctr">
              <a:lnSpc>
                <a:spcPct val="150000"/>
              </a:lnSpc>
            </a:pPr>
            <a:r>
              <a:rPr lang="en-US" sz="2400" kern="1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Making Senses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Academy of Engineering, Singapore</a:t>
            </a:r>
          </a:p>
          <a:p>
            <a:pPr algn="ctr"/>
            <a:endParaRPr lang="en-US" sz="10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898E3479-D8AA-4D40-9F60-F354871C485A}"/>
              </a:ext>
            </a:extLst>
          </p:cNvPr>
          <p:cNvSpPr/>
          <p:nvPr/>
        </p:nvSpPr>
        <p:spPr>
          <a:xfrm>
            <a:off x="810884" y="3105508"/>
            <a:ext cx="7522234" cy="773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  <a:effectLst>
            <a:softEdge rad="635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A8A605-741D-401B-8EFD-3559A1DC37AD}"/>
              </a:ext>
            </a:extLst>
          </p:cNvPr>
          <p:cNvSpPr txBox="1"/>
          <p:nvPr/>
        </p:nvSpPr>
        <p:spPr>
          <a:xfrm>
            <a:off x="4689686" y="3188513"/>
            <a:ext cx="9856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Academy of Engineering of </a:t>
            </a:r>
            <a:r>
              <a:rPr lang="en-US" sz="1000" b="1" dirty="0"/>
              <a:t>Mexico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C50332-F9E5-43D3-8AAE-4692D60850D8}"/>
              </a:ext>
            </a:extLst>
          </p:cNvPr>
          <p:cNvSpPr txBox="1"/>
          <p:nvPr/>
        </p:nvSpPr>
        <p:spPr>
          <a:xfrm>
            <a:off x="2034053" y="3179887"/>
            <a:ext cx="1434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Australian </a:t>
            </a:r>
            <a:r>
              <a:rPr lang="en-US" sz="1000" dirty="0"/>
              <a:t>Academy of Technological Sciences &amp; Engineering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DBF00A-E43D-432B-BAC7-A1EBF371D833}"/>
              </a:ext>
            </a:extLst>
          </p:cNvPr>
          <p:cNvSpPr txBox="1"/>
          <p:nvPr/>
        </p:nvSpPr>
        <p:spPr>
          <a:xfrm>
            <a:off x="3376353" y="3188513"/>
            <a:ext cx="1268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Royal</a:t>
            </a:r>
            <a:r>
              <a:rPr lang="en-US" sz="1000" b="1" dirty="0"/>
              <a:t> Swedish </a:t>
            </a:r>
            <a:r>
              <a:rPr lang="en-US" sz="1000" dirty="0"/>
              <a:t>Academy of Engineering Sciences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FD2FB0-AAFC-473E-AF20-4C3FBD87D053}"/>
              </a:ext>
            </a:extLst>
          </p:cNvPr>
          <p:cNvSpPr txBox="1"/>
          <p:nvPr/>
        </p:nvSpPr>
        <p:spPr>
          <a:xfrm>
            <a:off x="5675301" y="3188513"/>
            <a:ext cx="1268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Kingdom </a:t>
            </a:r>
            <a:r>
              <a:rPr lang="en-US" sz="1000" dirty="0"/>
              <a:t>Royal Academy of Engineering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436511-D2A2-4A30-AF18-E46D3A0C4479}"/>
              </a:ext>
            </a:extLst>
          </p:cNvPr>
          <p:cNvSpPr txBox="1"/>
          <p:nvPr/>
        </p:nvSpPr>
        <p:spPr>
          <a:xfrm>
            <a:off x="6943317" y="3179887"/>
            <a:ext cx="1124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United States </a:t>
            </a:r>
            <a:r>
              <a:rPr lang="en-US" sz="1000" dirty="0"/>
              <a:t>National</a:t>
            </a:r>
            <a:r>
              <a:rPr lang="en-US" sz="1000" b="1" dirty="0"/>
              <a:t> </a:t>
            </a:r>
            <a:r>
              <a:rPr lang="en-US" sz="1000" dirty="0"/>
              <a:t>Academy of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1AAF10-ECFF-7DCE-494D-858584227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8549"/>
            <a:ext cx="9143999" cy="1311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93CD65D-B2A8-FF75-60A4-E505ED79C1D3}"/>
              </a:ext>
            </a:extLst>
          </p:cNvPr>
          <p:cNvSpPr txBox="1"/>
          <p:nvPr/>
        </p:nvSpPr>
        <p:spPr>
          <a:xfrm>
            <a:off x="1000034" y="3887224"/>
            <a:ext cx="988703" cy="88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71EA19-8F64-1F11-35E4-B0B0FD0C13F9}"/>
              </a:ext>
            </a:extLst>
          </p:cNvPr>
          <p:cNvSpPr txBox="1"/>
          <p:nvPr/>
        </p:nvSpPr>
        <p:spPr>
          <a:xfrm>
            <a:off x="1059225" y="3217938"/>
            <a:ext cx="897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Founding</a:t>
            </a:r>
          </a:p>
          <a:p>
            <a:r>
              <a:rPr lang="en-US" sz="1400" b="1" dirty="0"/>
              <a:t>Members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7BA871-E556-9768-FE92-3AFDD17FACF7}"/>
              </a:ext>
            </a:extLst>
          </p:cNvPr>
          <p:cNvSpPr txBox="1"/>
          <p:nvPr/>
        </p:nvSpPr>
        <p:spPr>
          <a:xfrm>
            <a:off x="4715829" y="406127"/>
            <a:ext cx="4452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2024 CAETS Communication Prize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Honorable Mention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0E55EA-7DA2-4498-4993-038F04C87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48" y="3922393"/>
            <a:ext cx="8754615" cy="27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58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</TotalTime>
  <Words>347</Words>
  <Application>Microsoft Office PowerPoint</Application>
  <PresentationFormat>On-screen Show (4:3)</PresentationFormat>
  <Paragraphs>84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 Dains</dc:creator>
  <cp:lastModifiedBy>Stan Dains</cp:lastModifiedBy>
  <cp:revision>12</cp:revision>
  <cp:lastPrinted>2023-10-01T21:10:37Z</cp:lastPrinted>
  <dcterms:created xsi:type="dcterms:W3CDTF">2021-09-20T16:32:07Z</dcterms:created>
  <dcterms:modified xsi:type="dcterms:W3CDTF">2024-06-25T21:32:31Z</dcterms:modified>
</cp:coreProperties>
</file>