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70" r:id="rId5"/>
  </p:sldMasterIdLst>
  <p:notesMasterIdLst>
    <p:notesMasterId r:id="rId17"/>
  </p:notesMasterIdLst>
  <p:handoutMasterIdLst>
    <p:handoutMasterId r:id="rId18"/>
  </p:handoutMasterIdLst>
  <p:sldIdLst>
    <p:sldId id="384" r:id="rId6"/>
    <p:sldId id="258" r:id="rId7"/>
    <p:sldId id="260" r:id="rId8"/>
    <p:sldId id="385" r:id="rId9"/>
    <p:sldId id="376" r:id="rId10"/>
    <p:sldId id="372" r:id="rId11"/>
    <p:sldId id="389" r:id="rId12"/>
    <p:sldId id="388" r:id="rId13"/>
    <p:sldId id="387" r:id="rId14"/>
    <p:sldId id="386" r:id="rId15"/>
    <p:sldId id="367" r:id="rId16"/>
  </p:sldIdLst>
  <p:sldSz cx="12192000" cy="6858000"/>
  <p:notesSz cx="6858000" cy="9144000"/>
  <p:embeddedFontLst>
    <p:embeddedFont>
      <p:font typeface="Montserrat" panose="00000500000000000000" pitchFamily="2" charset="0"/>
      <p:regular r:id="rId19"/>
      <p:bold r:id="rId20"/>
      <p:italic r:id="rId21"/>
      <p:boldItalic r:id="rId22"/>
    </p:embeddedFont>
    <p:embeddedFont>
      <p:font typeface="Montserrat Bold" panose="00000800000000000000" pitchFamily="2" charset="0"/>
      <p:bold r:id="rId23"/>
    </p:embeddedFont>
    <p:embeddedFont>
      <p:font typeface="Montserrat Medium" panose="00000600000000000000" pitchFamily="2" charset="0"/>
      <p:regular r:id="rId24"/>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0A7F52-80D7-4B93-8770-C40813644902}" name="Francesca Romano" initials="" userId="S::xc907558@reading.ac.uk::62a3e285-69d5-461a-8c04-c1d86b7d93f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E427BD-F9E5-4C64-9A09-6B413050EDE4}" v="551" dt="2025-09-03T14:31:12.693"/>
  </p1510:revLst>
</p1510:revInfo>
</file>

<file path=ppt/tableStyles.xml><?xml version="1.0" encoding="utf-8"?>
<a:tblStyleLst xmlns:a="http://schemas.openxmlformats.org/drawingml/2006/main" def="{E5C2C4D2-5D3F-490E-887D-E11F032BE1AD}">
  <a:tblStyle styleId="{E5C2C4D2-5D3F-490E-887D-E11F032BE1AD}" styleName="RAENG Table Style">
    <a:wholeTbl>
      <a:tcTxStyle>
        <a:fontRef idx="minor">
          <a:prstClr val="black"/>
        </a:fontRef>
        <a:schemeClr val="dk1"/>
      </a:tcTxStyle>
      <a:tcStyle>
        <a:tcBdr>
          <a:left>
            <a:ln w="0" cmpd="sng">
              <a:solidFill>
                <a:schemeClr val="bg2"/>
              </a:solidFill>
            </a:ln>
          </a:left>
          <a:right>
            <a:ln w="0" cmpd="sng">
              <a:solidFill>
                <a:schemeClr val="bg2"/>
              </a:solidFill>
            </a:ln>
          </a:right>
          <a:top>
            <a:ln w="0" cmpd="sng">
              <a:solidFill>
                <a:schemeClr val="bg2"/>
              </a:solidFill>
            </a:ln>
          </a:top>
          <a:bottom>
            <a:ln w="10800" cmpd="sng">
              <a:solidFill>
                <a:schemeClr val="dk2"/>
              </a:solidFill>
            </a:ln>
          </a:bottom>
          <a:insideH>
            <a:ln w="10800" cmpd="sng">
              <a:solidFill>
                <a:schemeClr val="dk2"/>
              </a:solidFill>
            </a:ln>
          </a:insideH>
          <a:insideV>
            <a:ln w="0" cmpd="sng">
              <a:solidFill>
                <a:schemeClr val="bg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lt1"/>
          </a:solidFill>
        </a:fill>
      </a:tcStyle>
    </a:band1V>
    <a:band2V>
      <a:tcStyle>
        <a:tcBdr/>
      </a:tcStyle>
    </a:band2V>
    <a:lastCol>
      <a:tcTxStyle>
        <a:fontRef idx="minor">
          <a:schemeClr val="dk1"/>
        </a:fontRef>
        <a:schemeClr val="dk1"/>
      </a:tcTxStyle>
      <a:tcStyle>
        <a:tcBdr/>
        <a:fill>
          <a:solidFill>
            <a:schemeClr val="lt1"/>
          </a:solidFill>
        </a:fill>
      </a:tcStyle>
    </a:lastCol>
    <a:firstCol>
      <a:tcTxStyle>
        <a:fontRef idx="major">
          <a:schemeClr val="dk1"/>
        </a:fontRef>
        <a:schemeClr val="dk1"/>
      </a:tcTxStyle>
      <a:tcStyle>
        <a:tcBdr/>
        <a:fill>
          <a:solidFill>
            <a:schemeClr val="lt1"/>
          </a:solidFill>
        </a:fill>
      </a:tcStyle>
    </a:firstCol>
    <a:lastRow>
      <a:tcTxStyle>
        <a:fontRef idx="major">
          <a:prstClr val="black"/>
        </a:fontRef>
        <a:schemeClr val="dk1"/>
      </a:tcTxStyle>
      <a:tcStyle>
        <a:tcBdr>
          <a:top>
            <a:ln w="10800" cmpd="sng">
              <a:solidFill>
                <a:schemeClr val="dk2"/>
              </a:solidFill>
            </a:ln>
          </a:top>
        </a:tcBdr>
        <a:fill>
          <a:solidFill>
            <a:schemeClr val="lt1"/>
          </a:solidFill>
        </a:fill>
      </a:tcStyle>
    </a:lastRow>
    <a:firstRow>
      <a:tcTxStyle>
        <a:fontRef idx="major">
          <a:prstClr val="white"/>
        </a:fontRef>
        <a:schemeClr val="lt1"/>
      </a:tcTxStyle>
      <a:tcStyle>
        <a:tcBdr>
          <a:bottom>
            <a:ln w="10800" cmpd="sng">
              <a:solidFill>
                <a:schemeClr val="dk1"/>
              </a:solidFill>
            </a:ln>
          </a:bottom>
        </a:tcBdr>
        <a:fill>
          <a:solidFill>
            <a:schemeClr val="dk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92" autoAdjust="0"/>
    <p:restoredTop sz="74088" autoAdjust="0"/>
  </p:normalViewPr>
  <p:slideViewPr>
    <p:cSldViewPr snapToGrid="0" showGuides="1">
      <p:cViewPr varScale="1">
        <p:scale>
          <a:sx n="43" d="100"/>
          <a:sy n="43" d="100"/>
        </p:scale>
        <p:origin x="1149" y="41"/>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6.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font" Target="fonts/font1.fntdata"/><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5DD8D4-7A13-4751-BDB1-520EA9080CC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A051B9F-DFCD-40DE-BF01-CE292E887BB5}">
      <dgm:prSet/>
      <dgm:spPr/>
      <dgm:t>
        <a:bodyPr/>
        <a:lstStyle/>
        <a:p>
          <a:r>
            <a:rPr lang="en-GB"/>
            <a:t>Overview</a:t>
          </a:r>
          <a:endParaRPr lang="en-US"/>
        </a:p>
      </dgm:t>
    </dgm:pt>
    <dgm:pt modelId="{4FF8AD43-AA0D-4156-93CF-5BC49BEF83C0}" type="parTrans" cxnId="{49868922-1AD4-4246-8C95-0109A1436FA4}">
      <dgm:prSet/>
      <dgm:spPr/>
      <dgm:t>
        <a:bodyPr/>
        <a:lstStyle/>
        <a:p>
          <a:endParaRPr lang="en-US"/>
        </a:p>
      </dgm:t>
    </dgm:pt>
    <dgm:pt modelId="{58F64BF0-B276-42AC-9C6B-A709A9FA6711}" type="sibTrans" cxnId="{49868922-1AD4-4246-8C95-0109A1436FA4}">
      <dgm:prSet/>
      <dgm:spPr/>
      <dgm:t>
        <a:bodyPr/>
        <a:lstStyle/>
        <a:p>
          <a:endParaRPr lang="en-US"/>
        </a:p>
      </dgm:t>
    </dgm:pt>
    <dgm:pt modelId="{19B9EEBA-64B1-4FE2-9570-3E44E888BB2E}">
      <dgm:prSet/>
      <dgm:spPr/>
      <dgm:t>
        <a:bodyPr/>
        <a:lstStyle/>
        <a:p>
          <a:r>
            <a:rPr lang="en-GB"/>
            <a:t>Purpose</a:t>
          </a:r>
          <a:endParaRPr lang="en-US"/>
        </a:p>
      </dgm:t>
    </dgm:pt>
    <dgm:pt modelId="{CB604491-C719-4BF7-A329-96BFE4AC8F14}" type="parTrans" cxnId="{E9CC199A-7DBF-4040-ADDF-BC9034E4350D}">
      <dgm:prSet/>
      <dgm:spPr/>
      <dgm:t>
        <a:bodyPr/>
        <a:lstStyle/>
        <a:p>
          <a:endParaRPr lang="en-US"/>
        </a:p>
      </dgm:t>
    </dgm:pt>
    <dgm:pt modelId="{26AC8355-0D11-4E5C-961F-36162BF60F19}" type="sibTrans" cxnId="{E9CC199A-7DBF-4040-ADDF-BC9034E4350D}">
      <dgm:prSet/>
      <dgm:spPr/>
      <dgm:t>
        <a:bodyPr/>
        <a:lstStyle/>
        <a:p>
          <a:endParaRPr lang="en-US"/>
        </a:p>
      </dgm:t>
    </dgm:pt>
    <dgm:pt modelId="{63D2B591-878F-4810-8AFA-F07FC485EFB8}">
      <dgm:prSet/>
      <dgm:spPr/>
      <dgm:t>
        <a:bodyPr/>
        <a:lstStyle/>
        <a:p>
          <a:r>
            <a:rPr lang="en-GB" dirty="0"/>
            <a:t>Recap &amp; progress</a:t>
          </a:r>
          <a:endParaRPr lang="en-US" dirty="0"/>
        </a:p>
      </dgm:t>
    </dgm:pt>
    <dgm:pt modelId="{01C01B63-C8D4-412E-859E-D9A250B911FF}" type="parTrans" cxnId="{8181A6B4-E990-42A0-AF8B-286773DCC4E8}">
      <dgm:prSet/>
      <dgm:spPr/>
      <dgm:t>
        <a:bodyPr/>
        <a:lstStyle/>
        <a:p>
          <a:endParaRPr lang="en-US"/>
        </a:p>
      </dgm:t>
    </dgm:pt>
    <dgm:pt modelId="{2DFFA5DF-95D0-4902-B568-F4B274BE8B68}" type="sibTrans" cxnId="{8181A6B4-E990-42A0-AF8B-286773DCC4E8}">
      <dgm:prSet/>
      <dgm:spPr/>
      <dgm:t>
        <a:bodyPr/>
        <a:lstStyle/>
        <a:p>
          <a:endParaRPr lang="en-US"/>
        </a:p>
      </dgm:t>
    </dgm:pt>
    <dgm:pt modelId="{CD4C4E8F-8D28-4901-A01B-1E93BBCCA235}">
      <dgm:prSet/>
      <dgm:spPr/>
      <dgm:t>
        <a:bodyPr/>
        <a:lstStyle/>
        <a:p>
          <a:r>
            <a:rPr lang="en-GB" dirty="0"/>
            <a:t>Asks for the CAETS community </a:t>
          </a:r>
          <a:endParaRPr lang="en-US" dirty="0"/>
        </a:p>
      </dgm:t>
    </dgm:pt>
    <dgm:pt modelId="{C8CCA2F4-266F-447E-B780-ADF39BA26CA8}" type="parTrans" cxnId="{A38C2E01-5F69-4516-8E4F-ED0F0B100C31}">
      <dgm:prSet/>
      <dgm:spPr/>
      <dgm:t>
        <a:bodyPr/>
        <a:lstStyle/>
        <a:p>
          <a:endParaRPr lang="en-US"/>
        </a:p>
      </dgm:t>
    </dgm:pt>
    <dgm:pt modelId="{A2E277B9-2CEB-4B52-93C8-B83768908409}" type="sibTrans" cxnId="{A38C2E01-5F69-4516-8E4F-ED0F0B100C31}">
      <dgm:prSet/>
      <dgm:spPr/>
      <dgm:t>
        <a:bodyPr/>
        <a:lstStyle/>
        <a:p>
          <a:endParaRPr lang="en-US"/>
        </a:p>
      </dgm:t>
    </dgm:pt>
    <dgm:pt modelId="{5E0DD6F8-3334-44C6-BE19-6B2C93A3C618}">
      <dgm:prSet/>
      <dgm:spPr/>
      <dgm:t>
        <a:bodyPr/>
        <a:lstStyle/>
        <a:p>
          <a:r>
            <a:rPr lang="en-US" dirty="0"/>
            <a:t>Future directions &amp; next steps</a:t>
          </a:r>
        </a:p>
      </dgm:t>
    </dgm:pt>
    <dgm:pt modelId="{01991178-D64E-48B6-8B03-1074FB922BB5}" type="parTrans" cxnId="{CA44BCB7-4785-4727-B0B1-8626BFB880BC}">
      <dgm:prSet/>
      <dgm:spPr/>
    </dgm:pt>
    <dgm:pt modelId="{8756F630-2E68-4969-AF1A-6FAA51E72260}" type="sibTrans" cxnId="{CA44BCB7-4785-4727-B0B1-8626BFB880BC}">
      <dgm:prSet/>
      <dgm:spPr/>
    </dgm:pt>
    <dgm:pt modelId="{88C6E16C-A531-4147-A700-DDCBF836E1D8}" type="pres">
      <dgm:prSet presAssocID="{3F5DD8D4-7A13-4751-BDB1-520EA9080CC9}" presName="linear" presStyleCnt="0">
        <dgm:presLayoutVars>
          <dgm:dir/>
          <dgm:animLvl val="lvl"/>
          <dgm:resizeHandles val="exact"/>
        </dgm:presLayoutVars>
      </dgm:prSet>
      <dgm:spPr/>
    </dgm:pt>
    <dgm:pt modelId="{B3548AB1-1F3F-40E9-88BF-71DB036A3C85}" type="pres">
      <dgm:prSet presAssocID="{CA051B9F-DFCD-40DE-BF01-CE292E887BB5}" presName="parentLin" presStyleCnt="0"/>
      <dgm:spPr/>
    </dgm:pt>
    <dgm:pt modelId="{0CB99E3E-1B44-4748-9259-7C5EE5A222A9}" type="pres">
      <dgm:prSet presAssocID="{CA051B9F-DFCD-40DE-BF01-CE292E887BB5}" presName="parentLeftMargin" presStyleLbl="node1" presStyleIdx="0" presStyleCnt="5"/>
      <dgm:spPr/>
    </dgm:pt>
    <dgm:pt modelId="{F78FF476-27FD-4BAD-923D-7AB82AB046F1}" type="pres">
      <dgm:prSet presAssocID="{CA051B9F-DFCD-40DE-BF01-CE292E887BB5}" presName="parentText" presStyleLbl="node1" presStyleIdx="0" presStyleCnt="5">
        <dgm:presLayoutVars>
          <dgm:chMax val="0"/>
          <dgm:bulletEnabled val="1"/>
        </dgm:presLayoutVars>
      </dgm:prSet>
      <dgm:spPr/>
    </dgm:pt>
    <dgm:pt modelId="{A1E61AF6-4FC5-47A6-B7EE-4693F3FC5FD6}" type="pres">
      <dgm:prSet presAssocID="{CA051B9F-DFCD-40DE-BF01-CE292E887BB5}" presName="negativeSpace" presStyleCnt="0"/>
      <dgm:spPr/>
    </dgm:pt>
    <dgm:pt modelId="{312F3319-B52B-4714-BEF4-DE954710EC1A}" type="pres">
      <dgm:prSet presAssocID="{CA051B9F-DFCD-40DE-BF01-CE292E887BB5}" presName="childText" presStyleLbl="conFgAcc1" presStyleIdx="0" presStyleCnt="5">
        <dgm:presLayoutVars>
          <dgm:bulletEnabled val="1"/>
        </dgm:presLayoutVars>
      </dgm:prSet>
      <dgm:spPr/>
    </dgm:pt>
    <dgm:pt modelId="{77E9213C-69FD-40DB-91C8-20BB1DB2F39E}" type="pres">
      <dgm:prSet presAssocID="{58F64BF0-B276-42AC-9C6B-A709A9FA6711}" presName="spaceBetweenRectangles" presStyleCnt="0"/>
      <dgm:spPr/>
    </dgm:pt>
    <dgm:pt modelId="{76AA64CD-EBE7-44E7-BB66-A69FFB3BC088}" type="pres">
      <dgm:prSet presAssocID="{19B9EEBA-64B1-4FE2-9570-3E44E888BB2E}" presName="parentLin" presStyleCnt="0"/>
      <dgm:spPr/>
    </dgm:pt>
    <dgm:pt modelId="{BC236EFF-3608-487A-A546-B7FC67CC7531}" type="pres">
      <dgm:prSet presAssocID="{19B9EEBA-64B1-4FE2-9570-3E44E888BB2E}" presName="parentLeftMargin" presStyleLbl="node1" presStyleIdx="0" presStyleCnt="5"/>
      <dgm:spPr/>
    </dgm:pt>
    <dgm:pt modelId="{92D002CE-AF3E-48D5-90EB-CD2477636628}" type="pres">
      <dgm:prSet presAssocID="{19B9EEBA-64B1-4FE2-9570-3E44E888BB2E}" presName="parentText" presStyleLbl="node1" presStyleIdx="1" presStyleCnt="5">
        <dgm:presLayoutVars>
          <dgm:chMax val="0"/>
          <dgm:bulletEnabled val="1"/>
        </dgm:presLayoutVars>
      </dgm:prSet>
      <dgm:spPr/>
    </dgm:pt>
    <dgm:pt modelId="{2F314041-DDEC-4C0B-AB3C-2A4C6E0910FC}" type="pres">
      <dgm:prSet presAssocID="{19B9EEBA-64B1-4FE2-9570-3E44E888BB2E}" presName="negativeSpace" presStyleCnt="0"/>
      <dgm:spPr/>
    </dgm:pt>
    <dgm:pt modelId="{AC396627-61FC-4627-B1D0-77EA6016AA65}" type="pres">
      <dgm:prSet presAssocID="{19B9EEBA-64B1-4FE2-9570-3E44E888BB2E}" presName="childText" presStyleLbl="conFgAcc1" presStyleIdx="1" presStyleCnt="5">
        <dgm:presLayoutVars>
          <dgm:bulletEnabled val="1"/>
        </dgm:presLayoutVars>
      </dgm:prSet>
      <dgm:spPr/>
    </dgm:pt>
    <dgm:pt modelId="{11381F52-B2E4-42BD-AAD3-A2973ADCEF3B}" type="pres">
      <dgm:prSet presAssocID="{26AC8355-0D11-4E5C-961F-36162BF60F19}" presName="spaceBetweenRectangles" presStyleCnt="0"/>
      <dgm:spPr/>
    </dgm:pt>
    <dgm:pt modelId="{62BD2F46-0833-4912-9C27-514BDD4F6855}" type="pres">
      <dgm:prSet presAssocID="{63D2B591-878F-4810-8AFA-F07FC485EFB8}" presName="parentLin" presStyleCnt="0"/>
      <dgm:spPr/>
    </dgm:pt>
    <dgm:pt modelId="{262680C9-4B8C-4B18-AFD7-38F91071DACE}" type="pres">
      <dgm:prSet presAssocID="{63D2B591-878F-4810-8AFA-F07FC485EFB8}" presName="parentLeftMargin" presStyleLbl="node1" presStyleIdx="1" presStyleCnt="5"/>
      <dgm:spPr/>
    </dgm:pt>
    <dgm:pt modelId="{93603516-A16E-48E7-88B4-3817E1CD6874}" type="pres">
      <dgm:prSet presAssocID="{63D2B591-878F-4810-8AFA-F07FC485EFB8}" presName="parentText" presStyleLbl="node1" presStyleIdx="2" presStyleCnt="5">
        <dgm:presLayoutVars>
          <dgm:chMax val="0"/>
          <dgm:bulletEnabled val="1"/>
        </dgm:presLayoutVars>
      </dgm:prSet>
      <dgm:spPr/>
    </dgm:pt>
    <dgm:pt modelId="{62F35DD2-90C5-4998-850C-8506B55D1312}" type="pres">
      <dgm:prSet presAssocID="{63D2B591-878F-4810-8AFA-F07FC485EFB8}" presName="negativeSpace" presStyleCnt="0"/>
      <dgm:spPr/>
    </dgm:pt>
    <dgm:pt modelId="{C16E428B-5DA7-467F-B774-79403E74E377}" type="pres">
      <dgm:prSet presAssocID="{63D2B591-878F-4810-8AFA-F07FC485EFB8}" presName="childText" presStyleLbl="conFgAcc1" presStyleIdx="2" presStyleCnt="5">
        <dgm:presLayoutVars>
          <dgm:bulletEnabled val="1"/>
        </dgm:presLayoutVars>
      </dgm:prSet>
      <dgm:spPr/>
    </dgm:pt>
    <dgm:pt modelId="{B815B1A4-31BF-481C-A9D7-2EAED7D54D5F}" type="pres">
      <dgm:prSet presAssocID="{2DFFA5DF-95D0-4902-B568-F4B274BE8B68}" presName="spaceBetweenRectangles" presStyleCnt="0"/>
      <dgm:spPr/>
    </dgm:pt>
    <dgm:pt modelId="{BC8F2CCB-DF38-478D-AF17-6059362EF359}" type="pres">
      <dgm:prSet presAssocID="{5E0DD6F8-3334-44C6-BE19-6B2C93A3C618}" presName="parentLin" presStyleCnt="0"/>
      <dgm:spPr/>
    </dgm:pt>
    <dgm:pt modelId="{B05B76AA-4511-47B2-B2F3-2C75FD299390}" type="pres">
      <dgm:prSet presAssocID="{5E0DD6F8-3334-44C6-BE19-6B2C93A3C618}" presName="parentLeftMargin" presStyleLbl="node1" presStyleIdx="2" presStyleCnt="5"/>
      <dgm:spPr/>
    </dgm:pt>
    <dgm:pt modelId="{D4F06E31-BA86-4682-A070-2F2ACA1EC42F}" type="pres">
      <dgm:prSet presAssocID="{5E0DD6F8-3334-44C6-BE19-6B2C93A3C618}" presName="parentText" presStyleLbl="node1" presStyleIdx="3" presStyleCnt="5">
        <dgm:presLayoutVars>
          <dgm:chMax val="0"/>
          <dgm:bulletEnabled val="1"/>
        </dgm:presLayoutVars>
      </dgm:prSet>
      <dgm:spPr/>
    </dgm:pt>
    <dgm:pt modelId="{728DB933-BE7F-4454-810C-3B3DEF051557}" type="pres">
      <dgm:prSet presAssocID="{5E0DD6F8-3334-44C6-BE19-6B2C93A3C618}" presName="negativeSpace" presStyleCnt="0"/>
      <dgm:spPr/>
    </dgm:pt>
    <dgm:pt modelId="{36299A42-F634-4E4B-961D-B6F19A98EB58}" type="pres">
      <dgm:prSet presAssocID="{5E0DD6F8-3334-44C6-BE19-6B2C93A3C618}" presName="childText" presStyleLbl="conFgAcc1" presStyleIdx="3" presStyleCnt="5">
        <dgm:presLayoutVars>
          <dgm:bulletEnabled val="1"/>
        </dgm:presLayoutVars>
      </dgm:prSet>
      <dgm:spPr/>
    </dgm:pt>
    <dgm:pt modelId="{7B9FAD2B-E2D7-4BBE-A2FD-D3CBA3CE1161}" type="pres">
      <dgm:prSet presAssocID="{8756F630-2E68-4969-AF1A-6FAA51E72260}" presName="spaceBetweenRectangles" presStyleCnt="0"/>
      <dgm:spPr/>
    </dgm:pt>
    <dgm:pt modelId="{6A1F9BD9-D941-415B-80C8-01912A4E7336}" type="pres">
      <dgm:prSet presAssocID="{CD4C4E8F-8D28-4901-A01B-1E93BBCCA235}" presName="parentLin" presStyleCnt="0"/>
      <dgm:spPr/>
    </dgm:pt>
    <dgm:pt modelId="{2CAA07C8-214B-4F72-BB0B-C1B6DFB8EA20}" type="pres">
      <dgm:prSet presAssocID="{CD4C4E8F-8D28-4901-A01B-1E93BBCCA235}" presName="parentLeftMargin" presStyleLbl="node1" presStyleIdx="3" presStyleCnt="5"/>
      <dgm:spPr/>
    </dgm:pt>
    <dgm:pt modelId="{774CB14E-3277-46CE-8EDA-DB893113DF94}" type="pres">
      <dgm:prSet presAssocID="{CD4C4E8F-8D28-4901-A01B-1E93BBCCA235}" presName="parentText" presStyleLbl="node1" presStyleIdx="4" presStyleCnt="5">
        <dgm:presLayoutVars>
          <dgm:chMax val="0"/>
          <dgm:bulletEnabled val="1"/>
        </dgm:presLayoutVars>
      </dgm:prSet>
      <dgm:spPr/>
    </dgm:pt>
    <dgm:pt modelId="{6BB87916-72F2-444C-B589-A070C1FEEB11}" type="pres">
      <dgm:prSet presAssocID="{CD4C4E8F-8D28-4901-A01B-1E93BBCCA235}" presName="negativeSpace" presStyleCnt="0"/>
      <dgm:spPr/>
    </dgm:pt>
    <dgm:pt modelId="{9C2C489E-AB83-4CA4-8C54-45AC3F9CE72C}" type="pres">
      <dgm:prSet presAssocID="{CD4C4E8F-8D28-4901-A01B-1E93BBCCA235}" presName="childText" presStyleLbl="conFgAcc1" presStyleIdx="4" presStyleCnt="5">
        <dgm:presLayoutVars>
          <dgm:bulletEnabled val="1"/>
        </dgm:presLayoutVars>
      </dgm:prSet>
      <dgm:spPr/>
    </dgm:pt>
  </dgm:ptLst>
  <dgm:cxnLst>
    <dgm:cxn modelId="{A38C2E01-5F69-4516-8E4F-ED0F0B100C31}" srcId="{3F5DD8D4-7A13-4751-BDB1-520EA9080CC9}" destId="{CD4C4E8F-8D28-4901-A01B-1E93BBCCA235}" srcOrd="4" destOrd="0" parTransId="{C8CCA2F4-266F-447E-B780-ADF39BA26CA8}" sibTransId="{A2E277B9-2CEB-4B52-93C8-B83768908409}"/>
    <dgm:cxn modelId="{07F5840B-EF59-4A89-8A04-8FD352D59761}" type="presOf" srcId="{5E0DD6F8-3334-44C6-BE19-6B2C93A3C618}" destId="{B05B76AA-4511-47B2-B2F3-2C75FD299390}" srcOrd="0" destOrd="0" presId="urn:microsoft.com/office/officeart/2005/8/layout/list1"/>
    <dgm:cxn modelId="{1A660C11-2D97-4841-91AB-7C4C021134A5}" type="presOf" srcId="{19B9EEBA-64B1-4FE2-9570-3E44E888BB2E}" destId="{92D002CE-AF3E-48D5-90EB-CD2477636628}" srcOrd="1" destOrd="0" presId="urn:microsoft.com/office/officeart/2005/8/layout/list1"/>
    <dgm:cxn modelId="{49868922-1AD4-4246-8C95-0109A1436FA4}" srcId="{3F5DD8D4-7A13-4751-BDB1-520EA9080CC9}" destId="{CA051B9F-DFCD-40DE-BF01-CE292E887BB5}" srcOrd="0" destOrd="0" parTransId="{4FF8AD43-AA0D-4156-93CF-5BC49BEF83C0}" sibTransId="{58F64BF0-B276-42AC-9C6B-A709A9FA6711}"/>
    <dgm:cxn modelId="{EB868B4F-4865-440A-8C8E-8713B08C7251}" type="presOf" srcId="{19B9EEBA-64B1-4FE2-9570-3E44E888BB2E}" destId="{BC236EFF-3608-487A-A546-B7FC67CC7531}" srcOrd="0" destOrd="0" presId="urn:microsoft.com/office/officeart/2005/8/layout/list1"/>
    <dgm:cxn modelId="{D76DD06F-2DE0-47E6-9D9A-2BDAEA7AE816}" type="presOf" srcId="{CA051B9F-DFCD-40DE-BF01-CE292E887BB5}" destId="{F78FF476-27FD-4BAD-923D-7AB82AB046F1}" srcOrd="1" destOrd="0" presId="urn:microsoft.com/office/officeart/2005/8/layout/list1"/>
    <dgm:cxn modelId="{F2C0F54F-DFB8-4679-B817-8A749D1DB063}" type="presOf" srcId="{63D2B591-878F-4810-8AFA-F07FC485EFB8}" destId="{262680C9-4B8C-4B18-AFD7-38F91071DACE}" srcOrd="0" destOrd="0" presId="urn:microsoft.com/office/officeart/2005/8/layout/list1"/>
    <dgm:cxn modelId="{5647D586-6232-455A-BEBB-DA2B26D2C724}" type="presOf" srcId="{CA051B9F-DFCD-40DE-BF01-CE292E887BB5}" destId="{0CB99E3E-1B44-4748-9259-7C5EE5A222A9}" srcOrd="0" destOrd="0" presId="urn:microsoft.com/office/officeart/2005/8/layout/list1"/>
    <dgm:cxn modelId="{9F290498-0884-4ED0-ACF0-C5B727DB2E13}" type="presOf" srcId="{CD4C4E8F-8D28-4901-A01B-1E93BBCCA235}" destId="{774CB14E-3277-46CE-8EDA-DB893113DF94}" srcOrd="1" destOrd="0" presId="urn:microsoft.com/office/officeart/2005/8/layout/list1"/>
    <dgm:cxn modelId="{E9CC199A-7DBF-4040-ADDF-BC9034E4350D}" srcId="{3F5DD8D4-7A13-4751-BDB1-520EA9080CC9}" destId="{19B9EEBA-64B1-4FE2-9570-3E44E888BB2E}" srcOrd="1" destOrd="0" parTransId="{CB604491-C719-4BF7-A329-96BFE4AC8F14}" sibTransId="{26AC8355-0D11-4E5C-961F-36162BF60F19}"/>
    <dgm:cxn modelId="{E7EEDC9B-D6FC-4BC3-8387-DFA9ACC36BED}" type="presOf" srcId="{63D2B591-878F-4810-8AFA-F07FC485EFB8}" destId="{93603516-A16E-48E7-88B4-3817E1CD6874}" srcOrd="1" destOrd="0" presId="urn:microsoft.com/office/officeart/2005/8/layout/list1"/>
    <dgm:cxn modelId="{5B726F9F-E575-4C45-8871-9BBA32C5F28B}" type="presOf" srcId="{CD4C4E8F-8D28-4901-A01B-1E93BBCCA235}" destId="{2CAA07C8-214B-4F72-BB0B-C1B6DFB8EA20}" srcOrd="0" destOrd="0" presId="urn:microsoft.com/office/officeart/2005/8/layout/list1"/>
    <dgm:cxn modelId="{8181A6B4-E990-42A0-AF8B-286773DCC4E8}" srcId="{3F5DD8D4-7A13-4751-BDB1-520EA9080CC9}" destId="{63D2B591-878F-4810-8AFA-F07FC485EFB8}" srcOrd="2" destOrd="0" parTransId="{01C01B63-C8D4-412E-859E-D9A250B911FF}" sibTransId="{2DFFA5DF-95D0-4902-B568-F4B274BE8B68}"/>
    <dgm:cxn modelId="{CA44BCB7-4785-4727-B0B1-8626BFB880BC}" srcId="{3F5DD8D4-7A13-4751-BDB1-520EA9080CC9}" destId="{5E0DD6F8-3334-44C6-BE19-6B2C93A3C618}" srcOrd="3" destOrd="0" parTransId="{01991178-D64E-48B6-8B03-1074FB922BB5}" sibTransId="{8756F630-2E68-4969-AF1A-6FAA51E72260}"/>
    <dgm:cxn modelId="{D1C5AAC3-4241-4092-8212-F1416563B354}" type="presOf" srcId="{5E0DD6F8-3334-44C6-BE19-6B2C93A3C618}" destId="{D4F06E31-BA86-4682-A070-2F2ACA1EC42F}" srcOrd="1" destOrd="0" presId="urn:microsoft.com/office/officeart/2005/8/layout/list1"/>
    <dgm:cxn modelId="{6BEF0BF5-1B8A-41A0-A1A6-A14747D3A9DF}" type="presOf" srcId="{3F5DD8D4-7A13-4751-BDB1-520EA9080CC9}" destId="{88C6E16C-A531-4147-A700-DDCBF836E1D8}" srcOrd="0" destOrd="0" presId="urn:microsoft.com/office/officeart/2005/8/layout/list1"/>
    <dgm:cxn modelId="{6A1F4412-FD40-4CCB-B299-024104BE503A}" type="presParOf" srcId="{88C6E16C-A531-4147-A700-DDCBF836E1D8}" destId="{B3548AB1-1F3F-40E9-88BF-71DB036A3C85}" srcOrd="0" destOrd="0" presId="urn:microsoft.com/office/officeart/2005/8/layout/list1"/>
    <dgm:cxn modelId="{FB066D90-A774-4D5A-8140-B10E04642294}" type="presParOf" srcId="{B3548AB1-1F3F-40E9-88BF-71DB036A3C85}" destId="{0CB99E3E-1B44-4748-9259-7C5EE5A222A9}" srcOrd="0" destOrd="0" presId="urn:microsoft.com/office/officeart/2005/8/layout/list1"/>
    <dgm:cxn modelId="{CE1A82C1-2F30-4933-B7AD-9CDE02E78E84}" type="presParOf" srcId="{B3548AB1-1F3F-40E9-88BF-71DB036A3C85}" destId="{F78FF476-27FD-4BAD-923D-7AB82AB046F1}" srcOrd="1" destOrd="0" presId="urn:microsoft.com/office/officeart/2005/8/layout/list1"/>
    <dgm:cxn modelId="{F1657E3E-F9B6-4D72-8BC7-9A69D64C8991}" type="presParOf" srcId="{88C6E16C-A531-4147-A700-DDCBF836E1D8}" destId="{A1E61AF6-4FC5-47A6-B7EE-4693F3FC5FD6}" srcOrd="1" destOrd="0" presId="urn:microsoft.com/office/officeart/2005/8/layout/list1"/>
    <dgm:cxn modelId="{B73C9C8B-2DF5-4B84-8C2A-F06CD49E1D5F}" type="presParOf" srcId="{88C6E16C-A531-4147-A700-DDCBF836E1D8}" destId="{312F3319-B52B-4714-BEF4-DE954710EC1A}" srcOrd="2" destOrd="0" presId="urn:microsoft.com/office/officeart/2005/8/layout/list1"/>
    <dgm:cxn modelId="{5FEE4D49-64C5-44CE-9B64-C9FF55F8FCF6}" type="presParOf" srcId="{88C6E16C-A531-4147-A700-DDCBF836E1D8}" destId="{77E9213C-69FD-40DB-91C8-20BB1DB2F39E}" srcOrd="3" destOrd="0" presId="urn:microsoft.com/office/officeart/2005/8/layout/list1"/>
    <dgm:cxn modelId="{6EB4FA3D-D1EA-4B38-A41B-AFFA4228C431}" type="presParOf" srcId="{88C6E16C-A531-4147-A700-DDCBF836E1D8}" destId="{76AA64CD-EBE7-44E7-BB66-A69FFB3BC088}" srcOrd="4" destOrd="0" presId="urn:microsoft.com/office/officeart/2005/8/layout/list1"/>
    <dgm:cxn modelId="{94EECFFE-D9F6-4BC6-846E-A52A00AD3B09}" type="presParOf" srcId="{76AA64CD-EBE7-44E7-BB66-A69FFB3BC088}" destId="{BC236EFF-3608-487A-A546-B7FC67CC7531}" srcOrd="0" destOrd="0" presId="urn:microsoft.com/office/officeart/2005/8/layout/list1"/>
    <dgm:cxn modelId="{D3BC19E5-F5D6-4887-AFF9-AB72CC803184}" type="presParOf" srcId="{76AA64CD-EBE7-44E7-BB66-A69FFB3BC088}" destId="{92D002CE-AF3E-48D5-90EB-CD2477636628}" srcOrd="1" destOrd="0" presId="urn:microsoft.com/office/officeart/2005/8/layout/list1"/>
    <dgm:cxn modelId="{62171F5F-E0CA-4CCF-BB68-30B4886815B8}" type="presParOf" srcId="{88C6E16C-A531-4147-A700-DDCBF836E1D8}" destId="{2F314041-DDEC-4C0B-AB3C-2A4C6E0910FC}" srcOrd="5" destOrd="0" presId="urn:microsoft.com/office/officeart/2005/8/layout/list1"/>
    <dgm:cxn modelId="{2A8AE33C-7721-4099-AB31-EFDB781EFB61}" type="presParOf" srcId="{88C6E16C-A531-4147-A700-DDCBF836E1D8}" destId="{AC396627-61FC-4627-B1D0-77EA6016AA65}" srcOrd="6" destOrd="0" presId="urn:microsoft.com/office/officeart/2005/8/layout/list1"/>
    <dgm:cxn modelId="{E887CCA4-CDAB-42A8-AA5B-F6459DB48DC4}" type="presParOf" srcId="{88C6E16C-A531-4147-A700-DDCBF836E1D8}" destId="{11381F52-B2E4-42BD-AAD3-A2973ADCEF3B}" srcOrd="7" destOrd="0" presId="urn:microsoft.com/office/officeart/2005/8/layout/list1"/>
    <dgm:cxn modelId="{23081CDB-D49A-4E0E-8B84-8A09857DE3D5}" type="presParOf" srcId="{88C6E16C-A531-4147-A700-DDCBF836E1D8}" destId="{62BD2F46-0833-4912-9C27-514BDD4F6855}" srcOrd="8" destOrd="0" presId="urn:microsoft.com/office/officeart/2005/8/layout/list1"/>
    <dgm:cxn modelId="{0829F0AC-BE04-4AD0-8B98-A4B0FBA8D2FC}" type="presParOf" srcId="{62BD2F46-0833-4912-9C27-514BDD4F6855}" destId="{262680C9-4B8C-4B18-AFD7-38F91071DACE}" srcOrd="0" destOrd="0" presId="urn:microsoft.com/office/officeart/2005/8/layout/list1"/>
    <dgm:cxn modelId="{D4D7B29B-59D0-45B3-B71C-3A09E4E1A05D}" type="presParOf" srcId="{62BD2F46-0833-4912-9C27-514BDD4F6855}" destId="{93603516-A16E-48E7-88B4-3817E1CD6874}" srcOrd="1" destOrd="0" presId="urn:microsoft.com/office/officeart/2005/8/layout/list1"/>
    <dgm:cxn modelId="{105FD008-685B-4B69-BA7A-6AFE6DE6878A}" type="presParOf" srcId="{88C6E16C-A531-4147-A700-DDCBF836E1D8}" destId="{62F35DD2-90C5-4998-850C-8506B55D1312}" srcOrd="9" destOrd="0" presId="urn:microsoft.com/office/officeart/2005/8/layout/list1"/>
    <dgm:cxn modelId="{BD519A44-4A55-43C1-931D-7A794E43D3FB}" type="presParOf" srcId="{88C6E16C-A531-4147-A700-DDCBF836E1D8}" destId="{C16E428B-5DA7-467F-B774-79403E74E377}" srcOrd="10" destOrd="0" presId="urn:microsoft.com/office/officeart/2005/8/layout/list1"/>
    <dgm:cxn modelId="{C336C8F0-1493-4F7A-AB79-5C3EBE200318}" type="presParOf" srcId="{88C6E16C-A531-4147-A700-DDCBF836E1D8}" destId="{B815B1A4-31BF-481C-A9D7-2EAED7D54D5F}" srcOrd="11" destOrd="0" presId="urn:microsoft.com/office/officeart/2005/8/layout/list1"/>
    <dgm:cxn modelId="{C1D71691-F66C-4622-B6C6-9CA8E400ED53}" type="presParOf" srcId="{88C6E16C-A531-4147-A700-DDCBF836E1D8}" destId="{BC8F2CCB-DF38-478D-AF17-6059362EF359}" srcOrd="12" destOrd="0" presId="urn:microsoft.com/office/officeart/2005/8/layout/list1"/>
    <dgm:cxn modelId="{7F15353D-219F-4887-BB63-8A516C8EFD79}" type="presParOf" srcId="{BC8F2CCB-DF38-478D-AF17-6059362EF359}" destId="{B05B76AA-4511-47B2-B2F3-2C75FD299390}" srcOrd="0" destOrd="0" presId="urn:microsoft.com/office/officeart/2005/8/layout/list1"/>
    <dgm:cxn modelId="{CB2A37B3-A73F-4F2C-A193-E763225CFF06}" type="presParOf" srcId="{BC8F2CCB-DF38-478D-AF17-6059362EF359}" destId="{D4F06E31-BA86-4682-A070-2F2ACA1EC42F}" srcOrd="1" destOrd="0" presId="urn:microsoft.com/office/officeart/2005/8/layout/list1"/>
    <dgm:cxn modelId="{5D8019BB-34E5-43B8-9C52-28740867F79E}" type="presParOf" srcId="{88C6E16C-A531-4147-A700-DDCBF836E1D8}" destId="{728DB933-BE7F-4454-810C-3B3DEF051557}" srcOrd="13" destOrd="0" presId="urn:microsoft.com/office/officeart/2005/8/layout/list1"/>
    <dgm:cxn modelId="{F02A3A07-7F8D-481F-A1C5-2F14DF0895AA}" type="presParOf" srcId="{88C6E16C-A531-4147-A700-DDCBF836E1D8}" destId="{36299A42-F634-4E4B-961D-B6F19A98EB58}" srcOrd="14" destOrd="0" presId="urn:microsoft.com/office/officeart/2005/8/layout/list1"/>
    <dgm:cxn modelId="{F9BE8DB8-4D77-4DBB-B455-DEECF634824D}" type="presParOf" srcId="{88C6E16C-A531-4147-A700-DDCBF836E1D8}" destId="{7B9FAD2B-E2D7-4BBE-A2FD-D3CBA3CE1161}" srcOrd="15" destOrd="0" presId="urn:microsoft.com/office/officeart/2005/8/layout/list1"/>
    <dgm:cxn modelId="{D3DE9585-3E9E-4AA0-9779-A5D03230DBD9}" type="presParOf" srcId="{88C6E16C-A531-4147-A700-DDCBF836E1D8}" destId="{6A1F9BD9-D941-415B-80C8-01912A4E7336}" srcOrd="16" destOrd="0" presId="urn:microsoft.com/office/officeart/2005/8/layout/list1"/>
    <dgm:cxn modelId="{086BC210-E892-42F3-81E5-894E37434AF0}" type="presParOf" srcId="{6A1F9BD9-D941-415B-80C8-01912A4E7336}" destId="{2CAA07C8-214B-4F72-BB0B-C1B6DFB8EA20}" srcOrd="0" destOrd="0" presId="urn:microsoft.com/office/officeart/2005/8/layout/list1"/>
    <dgm:cxn modelId="{933187BD-1F5C-4004-9CAD-9AB95D049EC1}" type="presParOf" srcId="{6A1F9BD9-D941-415B-80C8-01912A4E7336}" destId="{774CB14E-3277-46CE-8EDA-DB893113DF94}" srcOrd="1" destOrd="0" presId="urn:microsoft.com/office/officeart/2005/8/layout/list1"/>
    <dgm:cxn modelId="{4FCDD046-DBF5-4019-9C9C-2C26A145CF87}" type="presParOf" srcId="{88C6E16C-A531-4147-A700-DDCBF836E1D8}" destId="{6BB87916-72F2-444C-B589-A070C1FEEB11}" srcOrd="17" destOrd="0" presId="urn:microsoft.com/office/officeart/2005/8/layout/list1"/>
    <dgm:cxn modelId="{59E863F0-BB85-491D-9F3E-154246DD0D14}" type="presParOf" srcId="{88C6E16C-A531-4147-A700-DDCBF836E1D8}" destId="{9C2C489E-AB83-4CA4-8C54-45AC3F9CE72C}"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E9D234-5D6B-564B-9356-FC5CDE114ADF}" type="doc">
      <dgm:prSet loTypeId="urn:microsoft.com/office/officeart/2005/8/layout/vProcess5" loCatId="" qsTypeId="urn:microsoft.com/office/officeart/2005/8/quickstyle/simple1" qsCatId="simple" csTypeId="urn:microsoft.com/office/officeart/2005/8/colors/colorful3" csCatId="colorful" phldr="1"/>
      <dgm:spPr/>
      <dgm:t>
        <a:bodyPr/>
        <a:lstStyle/>
        <a:p>
          <a:endParaRPr lang="en-GB"/>
        </a:p>
      </dgm:t>
    </dgm:pt>
    <dgm:pt modelId="{BB93B8A2-DFCB-5A4D-A11F-5E2F5A59F4F4}">
      <dgm:prSet phldrT="[Text]" custT="1"/>
      <dgm:spPr/>
      <dgm:t>
        <a:bodyPr/>
        <a:lstStyle/>
        <a:p>
          <a:r>
            <a:rPr lang="en-GB" sz="1800" b="1" dirty="0">
              <a:solidFill>
                <a:schemeClr val="tx1"/>
              </a:solidFill>
            </a:rPr>
            <a:t>Aiming to hold meetings four times a year – the next meeting before the close of 2025.</a:t>
          </a:r>
        </a:p>
      </dgm:t>
    </dgm:pt>
    <dgm:pt modelId="{7723A106-0F78-C841-95C6-2BE634BE3DB7}" type="parTrans" cxnId="{79C6BC1A-5EB7-FA45-B482-11425C3C0259}">
      <dgm:prSet/>
      <dgm:spPr/>
      <dgm:t>
        <a:bodyPr/>
        <a:lstStyle/>
        <a:p>
          <a:endParaRPr lang="en-GB" sz="2400"/>
        </a:p>
      </dgm:t>
    </dgm:pt>
    <dgm:pt modelId="{4F861C9A-E812-6649-9C33-497045C3D949}" type="sibTrans" cxnId="{79C6BC1A-5EB7-FA45-B482-11425C3C0259}">
      <dgm:prSet custT="1"/>
      <dgm:spPr/>
      <dgm:t>
        <a:bodyPr/>
        <a:lstStyle/>
        <a:p>
          <a:endParaRPr lang="en-GB" sz="2400"/>
        </a:p>
      </dgm:t>
    </dgm:pt>
    <dgm:pt modelId="{5DB4241E-91CC-F749-82A3-BA020B9888A8}">
      <dgm:prSet phldrT="[Text]" custT="1"/>
      <dgm:spPr/>
      <dgm:t>
        <a:bodyPr/>
        <a:lstStyle/>
        <a:p>
          <a:pPr rtl="0"/>
          <a:r>
            <a:rPr lang="en-GB" sz="1800" b="1" dirty="0">
              <a:solidFill>
                <a:schemeClr val="tx1"/>
              </a:solidFill>
            </a:rPr>
            <a:t>First ‘guide’ created: inclusive events toolkit launched in working group meeting today. Success will be accessed through feedback from members – the group plans to evolve this resource and create others.</a:t>
          </a:r>
        </a:p>
      </dgm:t>
    </dgm:pt>
    <dgm:pt modelId="{BB024D76-1A92-8749-8C36-839F3090204D}" type="parTrans" cxnId="{E48467BA-08B7-134C-80B5-8B0EC618EA2B}">
      <dgm:prSet/>
      <dgm:spPr/>
      <dgm:t>
        <a:bodyPr/>
        <a:lstStyle/>
        <a:p>
          <a:endParaRPr lang="en-GB" sz="2400"/>
        </a:p>
      </dgm:t>
    </dgm:pt>
    <dgm:pt modelId="{5C579166-5BA9-964A-BA20-C6E997DEC165}" type="sibTrans" cxnId="{E48467BA-08B7-134C-80B5-8B0EC618EA2B}">
      <dgm:prSet custT="1"/>
      <dgm:spPr/>
      <dgm:t>
        <a:bodyPr/>
        <a:lstStyle/>
        <a:p>
          <a:endParaRPr lang="en-GB" sz="2400"/>
        </a:p>
      </dgm:t>
    </dgm:pt>
    <dgm:pt modelId="{F382BB93-9445-B340-BFC0-9DF74BD38001}">
      <dgm:prSet phldrT="[Text]" custT="1"/>
      <dgm:spPr/>
      <dgm:t>
        <a:bodyPr/>
        <a:lstStyle/>
        <a:p>
          <a:r>
            <a:rPr lang="en-GB" sz="1800" b="1" dirty="0">
              <a:solidFill>
                <a:schemeClr val="tx1"/>
              </a:solidFill>
            </a:rPr>
            <a:t>D&amp;I 2025 survey to come out later this year. Providing feedback on D&amp;I focus areas for member academies</a:t>
          </a:r>
        </a:p>
      </dgm:t>
    </dgm:pt>
    <dgm:pt modelId="{EC9DD18D-D8B8-F746-AED3-16EE2988F077}" type="parTrans" cxnId="{596E5224-94F0-C546-9659-F7422A9C90E4}">
      <dgm:prSet/>
      <dgm:spPr/>
      <dgm:t>
        <a:bodyPr/>
        <a:lstStyle/>
        <a:p>
          <a:endParaRPr lang="en-GB" sz="2000"/>
        </a:p>
      </dgm:t>
    </dgm:pt>
    <dgm:pt modelId="{E891420C-F497-5649-A129-E450AF3AE639}" type="sibTrans" cxnId="{596E5224-94F0-C546-9659-F7422A9C90E4}">
      <dgm:prSet custT="1"/>
      <dgm:spPr/>
      <dgm:t>
        <a:bodyPr/>
        <a:lstStyle/>
        <a:p>
          <a:endParaRPr lang="en-GB" sz="2800"/>
        </a:p>
      </dgm:t>
    </dgm:pt>
    <dgm:pt modelId="{DD7911DF-F9D5-4243-9499-BC6C08046551}">
      <dgm:prSet phldrT="[Text]" custT="1"/>
      <dgm:spPr/>
      <dgm:t>
        <a:bodyPr/>
        <a:lstStyle/>
        <a:p>
          <a:r>
            <a:rPr lang="en-GB" sz="1800" b="1" dirty="0">
              <a:solidFill>
                <a:schemeClr val="tx1"/>
              </a:solidFill>
            </a:rPr>
            <a:t>Next online meeting to focus on diversifying the Fellowship/Membership. </a:t>
          </a:r>
        </a:p>
      </dgm:t>
    </dgm:pt>
    <dgm:pt modelId="{83C5A818-1904-AC43-94EC-4A2F132E8D82}" type="parTrans" cxnId="{06B8F0C2-EC7F-1347-9D02-DA93C939E8D8}">
      <dgm:prSet/>
      <dgm:spPr/>
      <dgm:t>
        <a:bodyPr/>
        <a:lstStyle/>
        <a:p>
          <a:endParaRPr lang="en-GB" sz="2000"/>
        </a:p>
      </dgm:t>
    </dgm:pt>
    <dgm:pt modelId="{38D7664C-3A6C-1842-B451-84C06516F666}" type="sibTrans" cxnId="{06B8F0C2-EC7F-1347-9D02-DA93C939E8D8}">
      <dgm:prSet custT="1"/>
      <dgm:spPr/>
      <dgm:t>
        <a:bodyPr/>
        <a:lstStyle/>
        <a:p>
          <a:endParaRPr lang="en-GB" sz="2800"/>
        </a:p>
      </dgm:t>
    </dgm:pt>
    <dgm:pt modelId="{9EC7A282-6246-4070-A3DD-1B41E5DC326B}">
      <dgm:prSet phldrT="[Text]" custT="1"/>
      <dgm:spPr/>
      <dgm:t>
        <a:bodyPr/>
        <a:lstStyle/>
        <a:p>
          <a:r>
            <a:rPr lang="en-GB" sz="1800" b="1" dirty="0">
              <a:solidFill>
                <a:schemeClr val="tx1"/>
              </a:solidFill>
            </a:rPr>
            <a:t>A plan to increase diversity of presentations inviting industry or academic experts to share their experiences in their countries. </a:t>
          </a:r>
        </a:p>
      </dgm:t>
    </dgm:pt>
    <dgm:pt modelId="{A677453D-FB1D-4E41-B74B-49EFC592969D}" type="parTrans" cxnId="{80A96388-F9E3-4B72-9884-4D2CACFA43D6}">
      <dgm:prSet/>
      <dgm:spPr/>
      <dgm:t>
        <a:bodyPr/>
        <a:lstStyle/>
        <a:p>
          <a:endParaRPr lang="en-GB" sz="2000"/>
        </a:p>
      </dgm:t>
    </dgm:pt>
    <dgm:pt modelId="{73F2C20F-FB03-4448-9AC3-BC37A1ACE617}" type="sibTrans" cxnId="{80A96388-F9E3-4B72-9884-4D2CACFA43D6}">
      <dgm:prSet/>
      <dgm:spPr/>
      <dgm:t>
        <a:bodyPr/>
        <a:lstStyle/>
        <a:p>
          <a:endParaRPr lang="en-GB" sz="2000"/>
        </a:p>
      </dgm:t>
    </dgm:pt>
    <dgm:pt modelId="{2BFD5915-F29E-6D46-AEBE-CEEAD350C93E}" type="pres">
      <dgm:prSet presAssocID="{80E9D234-5D6B-564B-9356-FC5CDE114ADF}" presName="outerComposite" presStyleCnt="0">
        <dgm:presLayoutVars>
          <dgm:chMax val="5"/>
          <dgm:dir/>
          <dgm:resizeHandles val="exact"/>
        </dgm:presLayoutVars>
      </dgm:prSet>
      <dgm:spPr/>
    </dgm:pt>
    <dgm:pt modelId="{6D3DC266-8476-E14C-B1FA-3DE79EBFB88F}" type="pres">
      <dgm:prSet presAssocID="{80E9D234-5D6B-564B-9356-FC5CDE114ADF}" presName="dummyMaxCanvas" presStyleCnt="0">
        <dgm:presLayoutVars/>
      </dgm:prSet>
      <dgm:spPr/>
    </dgm:pt>
    <dgm:pt modelId="{0637BCFB-D221-45D2-BA6D-35FE6EE04C93}" type="pres">
      <dgm:prSet presAssocID="{80E9D234-5D6B-564B-9356-FC5CDE114ADF}" presName="FiveNodes_1" presStyleLbl="node1" presStyleIdx="0" presStyleCnt="5" custLinFactNeighborX="-138" custLinFactNeighborY="1422">
        <dgm:presLayoutVars>
          <dgm:bulletEnabled val="1"/>
        </dgm:presLayoutVars>
      </dgm:prSet>
      <dgm:spPr/>
    </dgm:pt>
    <dgm:pt modelId="{27771367-3567-47FA-B2DF-28335ABB293F}" type="pres">
      <dgm:prSet presAssocID="{80E9D234-5D6B-564B-9356-FC5CDE114ADF}" presName="FiveNodes_2" presStyleLbl="node1" presStyleIdx="1" presStyleCnt="5" custScaleY="135837">
        <dgm:presLayoutVars>
          <dgm:bulletEnabled val="1"/>
        </dgm:presLayoutVars>
      </dgm:prSet>
      <dgm:spPr/>
    </dgm:pt>
    <dgm:pt modelId="{468D5C55-7BD4-4BEE-BBF0-21A51636AE30}" type="pres">
      <dgm:prSet presAssocID="{80E9D234-5D6B-564B-9356-FC5CDE114ADF}" presName="FiveNodes_3" presStyleLbl="node1" presStyleIdx="2" presStyleCnt="5">
        <dgm:presLayoutVars>
          <dgm:bulletEnabled val="1"/>
        </dgm:presLayoutVars>
      </dgm:prSet>
      <dgm:spPr/>
    </dgm:pt>
    <dgm:pt modelId="{1B12F008-D2A3-4787-8943-74C03017499B}" type="pres">
      <dgm:prSet presAssocID="{80E9D234-5D6B-564B-9356-FC5CDE114ADF}" presName="FiveNodes_4" presStyleLbl="node1" presStyleIdx="3" presStyleCnt="5">
        <dgm:presLayoutVars>
          <dgm:bulletEnabled val="1"/>
        </dgm:presLayoutVars>
      </dgm:prSet>
      <dgm:spPr/>
    </dgm:pt>
    <dgm:pt modelId="{B26ACBE0-7BCC-493B-9C17-50DB55542095}" type="pres">
      <dgm:prSet presAssocID="{80E9D234-5D6B-564B-9356-FC5CDE114ADF}" presName="FiveNodes_5" presStyleLbl="node1" presStyleIdx="4" presStyleCnt="5">
        <dgm:presLayoutVars>
          <dgm:bulletEnabled val="1"/>
        </dgm:presLayoutVars>
      </dgm:prSet>
      <dgm:spPr/>
    </dgm:pt>
    <dgm:pt modelId="{37E9802D-F9A4-4306-8A6D-EE6CA6B1A380}" type="pres">
      <dgm:prSet presAssocID="{80E9D234-5D6B-564B-9356-FC5CDE114ADF}" presName="FiveConn_1-2" presStyleLbl="fgAccFollowNode1" presStyleIdx="0" presStyleCnt="4">
        <dgm:presLayoutVars>
          <dgm:bulletEnabled val="1"/>
        </dgm:presLayoutVars>
      </dgm:prSet>
      <dgm:spPr/>
    </dgm:pt>
    <dgm:pt modelId="{73785465-93E9-4324-A0A2-49564A2F9C47}" type="pres">
      <dgm:prSet presAssocID="{80E9D234-5D6B-564B-9356-FC5CDE114ADF}" presName="FiveConn_2-3" presStyleLbl="fgAccFollowNode1" presStyleIdx="1" presStyleCnt="4">
        <dgm:presLayoutVars>
          <dgm:bulletEnabled val="1"/>
        </dgm:presLayoutVars>
      </dgm:prSet>
      <dgm:spPr/>
    </dgm:pt>
    <dgm:pt modelId="{997592B6-8994-4EAA-BAFD-F0CA0778D78D}" type="pres">
      <dgm:prSet presAssocID="{80E9D234-5D6B-564B-9356-FC5CDE114ADF}" presName="FiveConn_3-4" presStyleLbl="fgAccFollowNode1" presStyleIdx="2" presStyleCnt="4">
        <dgm:presLayoutVars>
          <dgm:bulletEnabled val="1"/>
        </dgm:presLayoutVars>
      </dgm:prSet>
      <dgm:spPr/>
    </dgm:pt>
    <dgm:pt modelId="{6BC27EA8-DAA8-446F-B6E5-69EF414B2634}" type="pres">
      <dgm:prSet presAssocID="{80E9D234-5D6B-564B-9356-FC5CDE114ADF}" presName="FiveConn_4-5" presStyleLbl="fgAccFollowNode1" presStyleIdx="3" presStyleCnt="4">
        <dgm:presLayoutVars>
          <dgm:bulletEnabled val="1"/>
        </dgm:presLayoutVars>
      </dgm:prSet>
      <dgm:spPr/>
    </dgm:pt>
    <dgm:pt modelId="{B41D21CE-FC29-4867-A720-CB0CA01A3CA6}" type="pres">
      <dgm:prSet presAssocID="{80E9D234-5D6B-564B-9356-FC5CDE114ADF}" presName="FiveNodes_1_text" presStyleLbl="node1" presStyleIdx="4" presStyleCnt="5">
        <dgm:presLayoutVars>
          <dgm:bulletEnabled val="1"/>
        </dgm:presLayoutVars>
      </dgm:prSet>
      <dgm:spPr/>
    </dgm:pt>
    <dgm:pt modelId="{CAD7D0FF-EED5-4205-ADD0-8424E659C39E}" type="pres">
      <dgm:prSet presAssocID="{80E9D234-5D6B-564B-9356-FC5CDE114ADF}" presName="FiveNodes_2_text" presStyleLbl="node1" presStyleIdx="4" presStyleCnt="5">
        <dgm:presLayoutVars>
          <dgm:bulletEnabled val="1"/>
        </dgm:presLayoutVars>
      </dgm:prSet>
      <dgm:spPr/>
    </dgm:pt>
    <dgm:pt modelId="{141A7C47-DFA6-47B9-BAFE-8F38A16A0D53}" type="pres">
      <dgm:prSet presAssocID="{80E9D234-5D6B-564B-9356-FC5CDE114ADF}" presName="FiveNodes_3_text" presStyleLbl="node1" presStyleIdx="4" presStyleCnt="5">
        <dgm:presLayoutVars>
          <dgm:bulletEnabled val="1"/>
        </dgm:presLayoutVars>
      </dgm:prSet>
      <dgm:spPr/>
    </dgm:pt>
    <dgm:pt modelId="{60503A5D-9BC7-43A7-86AC-182BDA65B673}" type="pres">
      <dgm:prSet presAssocID="{80E9D234-5D6B-564B-9356-FC5CDE114ADF}" presName="FiveNodes_4_text" presStyleLbl="node1" presStyleIdx="4" presStyleCnt="5">
        <dgm:presLayoutVars>
          <dgm:bulletEnabled val="1"/>
        </dgm:presLayoutVars>
      </dgm:prSet>
      <dgm:spPr/>
    </dgm:pt>
    <dgm:pt modelId="{31EF1953-0118-4194-A772-784D4943E39C}" type="pres">
      <dgm:prSet presAssocID="{80E9D234-5D6B-564B-9356-FC5CDE114ADF}" presName="FiveNodes_5_text" presStyleLbl="node1" presStyleIdx="4" presStyleCnt="5">
        <dgm:presLayoutVars>
          <dgm:bulletEnabled val="1"/>
        </dgm:presLayoutVars>
      </dgm:prSet>
      <dgm:spPr/>
    </dgm:pt>
  </dgm:ptLst>
  <dgm:cxnLst>
    <dgm:cxn modelId="{BBA56C0A-193B-4CC6-B1C4-10B98263CD09}" type="presOf" srcId="{38D7664C-3A6C-1842-B451-84C06516F666}" destId="{6BC27EA8-DAA8-446F-B6E5-69EF414B2634}" srcOrd="0" destOrd="0" presId="urn:microsoft.com/office/officeart/2005/8/layout/vProcess5"/>
    <dgm:cxn modelId="{79C6BC1A-5EB7-FA45-B482-11425C3C0259}" srcId="{80E9D234-5D6B-564B-9356-FC5CDE114ADF}" destId="{BB93B8A2-DFCB-5A4D-A11F-5E2F5A59F4F4}" srcOrd="0" destOrd="0" parTransId="{7723A106-0F78-C841-95C6-2BE634BE3DB7}" sibTransId="{4F861C9A-E812-6649-9C33-497045C3D949}"/>
    <dgm:cxn modelId="{596E5224-94F0-C546-9659-F7422A9C90E4}" srcId="{80E9D234-5D6B-564B-9356-FC5CDE114ADF}" destId="{F382BB93-9445-B340-BFC0-9DF74BD38001}" srcOrd="2" destOrd="0" parTransId="{EC9DD18D-D8B8-F746-AED3-16EE2988F077}" sibTransId="{E891420C-F497-5649-A129-E450AF3AE639}"/>
    <dgm:cxn modelId="{9EA9F92F-5E04-4688-A47A-016CA1A1FAD9}" type="presOf" srcId="{E891420C-F497-5649-A129-E450AF3AE639}" destId="{997592B6-8994-4EAA-BAFD-F0CA0778D78D}" srcOrd="0" destOrd="0" presId="urn:microsoft.com/office/officeart/2005/8/layout/vProcess5"/>
    <dgm:cxn modelId="{CF52075D-1B0F-47DC-B747-73F27DE006F3}" type="presOf" srcId="{5C579166-5BA9-964A-BA20-C6E997DEC165}" destId="{73785465-93E9-4324-A0A2-49564A2F9C47}" srcOrd="0" destOrd="0" presId="urn:microsoft.com/office/officeart/2005/8/layout/vProcess5"/>
    <dgm:cxn modelId="{87F9A86C-7D33-4C9D-A48A-B46E17DEE1D8}" type="presOf" srcId="{DD7911DF-F9D5-4243-9499-BC6C08046551}" destId="{1B12F008-D2A3-4787-8943-74C03017499B}" srcOrd="0" destOrd="0" presId="urn:microsoft.com/office/officeart/2005/8/layout/vProcess5"/>
    <dgm:cxn modelId="{11E4026D-98AE-4D46-84CA-69F55A825D9E}" type="presOf" srcId="{80E9D234-5D6B-564B-9356-FC5CDE114ADF}" destId="{2BFD5915-F29E-6D46-AEBE-CEEAD350C93E}" srcOrd="0" destOrd="0" presId="urn:microsoft.com/office/officeart/2005/8/layout/vProcess5"/>
    <dgm:cxn modelId="{D56B1677-FF58-4F85-9A16-82CF14AA23C6}" type="presOf" srcId="{BB93B8A2-DFCB-5A4D-A11F-5E2F5A59F4F4}" destId="{B41D21CE-FC29-4867-A720-CB0CA01A3CA6}" srcOrd="1" destOrd="0" presId="urn:microsoft.com/office/officeart/2005/8/layout/vProcess5"/>
    <dgm:cxn modelId="{27877F7C-70D8-4104-AC35-F2ADA64A1246}" type="presOf" srcId="{DD7911DF-F9D5-4243-9499-BC6C08046551}" destId="{60503A5D-9BC7-43A7-86AC-182BDA65B673}" srcOrd="1" destOrd="0" presId="urn:microsoft.com/office/officeart/2005/8/layout/vProcess5"/>
    <dgm:cxn modelId="{3CD98E87-84D0-4EEF-A22F-E65CA85B9E69}" type="presOf" srcId="{4F861C9A-E812-6649-9C33-497045C3D949}" destId="{37E9802D-F9A4-4306-8A6D-EE6CA6B1A380}" srcOrd="0" destOrd="0" presId="urn:microsoft.com/office/officeart/2005/8/layout/vProcess5"/>
    <dgm:cxn modelId="{80A96388-F9E3-4B72-9884-4D2CACFA43D6}" srcId="{80E9D234-5D6B-564B-9356-FC5CDE114ADF}" destId="{9EC7A282-6246-4070-A3DD-1B41E5DC326B}" srcOrd="4" destOrd="0" parTransId="{A677453D-FB1D-4E41-B74B-49EFC592969D}" sibTransId="{73F2C20F-FB03-4448-9AC3-BC37A1ACE617}"/>
    <dgm:cxn modelId="{4B0F3990-9C39-4461-B10E-BBBDA5C78069}" type="presOf" srcId="{9EC7A282-6246-4070-A3DD-1B41E5DC326B}" destId="{31EF1953-0118-4194-A772-784D4943E39C}" srcOrd="1" destOrd="0" presId="urn:microsoft.com/office/officeart/2005/8/layout/vProcess5"/>
    <dgm:cxn modelId="{9BAD53AA-1BC0-44A8-9124-E6FCFF439EF7}" type="presOf" srcId="{5DB4241E-91CC-F749-82A3-BA020B9888A8}" destId="{27771367-3567-47FA-B2DF-28335ABB293F}" srcOrd="0" destOrd="0" presId="urn:microsoft.com/office/officeart/2005/8/layout/vProcess5"/>
    <dgm:cxn modelId="{116C46B4-CBC8-488A-AE39-8A87B7ED6EF7}" type="presOf" srcId="{F382BB93-9445-B340-BFC0-9DF74BD38001}" destId="{468D5C55-7BD4-4BEE-BBF0-21A51636AE30}" srcOrd="0" destOrd="0" presId="urn:microsoft.com/office/officeart/2005/8/layout/vProcess5"/>
    <dgm:cxn modelId="{E48467BA-08B7-134C-80B5-8B0EC618EA2B}" srcId="{80E9D234-5D6B-564B-9356-FC5CDE114ADF}" destId="{5DB4241E-91CC-F749-82A3-BA020B9888A8}" srcOrd="1" destOrd="0" parTransId="{BB024D76-1A92-8749-8C36-839F3090204D}" sibTransId="{5C579166-5BA9-964A-BA20-C6E997DEC165}"/>
    <dgm:cxn modelId="{967E93BC-E05A-4834-B6E6-109A068CA5B7}" type="presOf" srcId="{BB93B8A2-DFCB-5A4D-A11F-5E2F5A59F4F4}" destId="{0637BCFB-D221-45D2-BA6D-35FE6EE04C93}" srcOrd="0" destOrd="0" presId="urn:microsoft.com/office/officeart/2005/8/layout/vProcess5"/>
    <dgm:cxn modelId="{06B8F0C2-EC7F-1347-9D02-DA93C939E8D8}" srcId="{80E9D234-5D6B-564B-9356-FC5CDE114ADF}" destId="{DD7911DF-F9D5-4243-9499-BC6C08046551}" srcOrd="3" destOrd="0" parTransId="{83C5A818-1904-AC43-94EC-4A2F132E8D82}" sibTransId="{38D7664C-3A6C-1842-B451-84C06516F666}"/>
    <dgm:cxn modelId="{FAD961C9-406C-4F38-A0EF-9D3F3C4EB216}" type="presOf" srcId="{F382BB93-9445-B340-BFC0-9DF74BD38001}" destId="{141A7C47-DFA6-47B9-BAFE-8F38A16A0D53}" srcOrd="1" destOrd="0" presId="urn:microsoft.com/office/officeart/2005/8/layout/vProcess5"/>
    <dgm:cxn modelId="{A88F51DD-8551-4204-9218-DEE21938D382}" type="presOf" srcId="{5DB4241E-91CC-F749-82A3-BA020B9888A8}" destId="{CAD7D0FF-EED5-4205-ADD0-8424E659C39E}" srcOrd="1" destOrd="0" presId="urn:microsoft.com/office/officeart/2005/8/layout/vProcess5"/>
    <dgm:cxn modelId="{770DFDF8-A3EF-448B-AC41-65FD994C69F7}" type="presOf" srcId="{9EC7A282-6246-4070-A3DD-1B41E5DC326B}" destId="{B26ACBE0-7BCC-493B-9C17-50DB55542095}" srcOrd="0" destOrd="0" presId="urn:microsoft.com/office/officeart/2005/8/layout/vProcess5"/>
    <dgm:cxn modelId="{8DD41CA4-283D-D24B-822C-0ECBDD5E440B}" type="presParOf" srcId="{2BFD5915-F29E-6D46-AEBE-CEEAD350C93E}" destId="{6D3DC266-8476-E14C-B1FA-3DE79EBFB88F}" srcOrd="0" destOrd="0" presId="urn:microsoft.com/office/officeart/2005/8/layout/vProcess5"/>
    <dgm:cxn modelId="{497DB98C-F41F-4E2F-BA01-4C2748D3C00B}" type="presParOf" srcId="{2BFD5915-F29E-6D46-AEBE-CEEAD350C93E}" destId="{0637BCFB-D221-45D2-BA6D-35FE6EE04C93}" srcOrd="1" destOrd="0" presId="urn:microsoft.com/office/officeart/2005/8/layout/vProcess5"/>
    <dgm:cxn modelId="{966A985E-82DD-42DC-8C40-B11E704CF829}" type="presParOf" srcId="{2BFD5915-F29E-6D46-AEBE-CEEAD350C93E}" destId="{27771367-3567-47FA-B2DF-28335ABB293F}" srcOrd="2" destOrd="0" presId="urn:microsoft.com/office/officeart/2005/8/layout/vProcess5"/>
    <dgm:cxn modelId="{0597F136-0096-4527-8980-1AE1D5EC23F4}" type="presParOf" srcId="{2BFD5915-F29E-6D46-AEBE-CEEAD350C93E}" destId="{468D5C55-7BD4-4BEE-BBF0-21A51636AE30}" srcOrd="3" destOrd="0" presId="urn:microsoft.com/office/officeart/2005/8/layout/vProcess5"/>
    <dgm:cxn modelId="{D35D636F-8E64-42AC-A450-4D00CB9FC4C3}" type="presParOf" srcId="{2BFD5915-F29E-6D46-AEBE-CEEAD350C93E}" destId="{1B12F008-D2A3-4787-8943-74C03017499B}" srcOrd="4" destOrd="0" presId="urn:microsoft.com/office/officeart/2005/8/layout/vProcess5"/>
    <dgm:cxn modelId="{2798768C-6B9C-4600-AF2F-329EE87D79EB}" type="presParOf" srcId="{2BFD5915-F29E-6D46-AEBE-CEEAD350C93E}" destId="{B26ACBE0-7BCC-493B-9C17-50DB55542095}" srcOrd="5" destOrd="0" presId="urn:microsoft.com/office/officeart/2005/8/layout/vProcess5"/>
    <dgm:cxn modelId="{3AC736B1-8BF3-414E-9801-5A4887158BC8}" type="presParOf" srcId="{2BFD5915-F29E-6D46-AEBE-CEEAD350C93E}" destId="{37E9802D-F9A4-4306-8A6D-EE6CA6B1A380}" srcOrd="6" destOrd="0" presId="urn:microsoft.com/office/officeart/2005/8/layout/vProcess5"/>
    <dgm:cxn modelId="{49E45845-6474-4402-9BD2-CAC5BCE729E5}" type="presParOf" srcId="{2BFD5915-F29E-6D46-AEBE-CEEAD350C93E}" destId="{73785465-93E9-4324-A0A2-49564A2F9C47}" srcOrd="7" destOrd="0" presId="urn:microsoft.com/office/officeart/2005/8/layout/vProcess5"/>
    <dgm:cxn modelId="{17541796-26C8-40C5-BC3C-CC9539B3F3B2}" type="presParOf" srcId="{2BFD5915-F29E-6D46-AEBE-CEEAD350C93E}" destId="{997592B6-8994-4EAA-BAFD-F0CA0778D78D}" srcOrd="8" destOrd="0" presId="urn:microsoft.com/office/officeart/2005/8/layout/vProcess5"/>
    <dgm:cxn modelId="{8509E3A5-5D33-4F78-91BD-7A5F9BD9757B}" type="presParOf" srcId="{2BFD5915-F29E-6D46-AEBE-CEEAD350C93E}" destId="{6BC27EA8-DAA8-446F-B6E5-69EF414B2634}" srcOrd="9" destOrd="0" presId="urn:microsoft.com/office/officeart/2005/8/layout/vProcess5"/>
    <dgm:cxn modelId="{74CD90F8-C27E-4115-ABFF-31ABAD31C94E}" type="presParOf" srcId="{2BFD5915-F29E-6D46-AEBE-CEEAD350C93E}" destId="{B41D21CE-FC29-4867-A720-CB0CA01A3CA6}" srcOrd="10" destOrd="0" presId="urn:microsoft.com/office/officeart/2005/8/layout/vProcess5"/>
    <dgm:cxn modelId="{D3F370E2-0E3A-4962-82FB-7CF27690EE69}" type="presParOf" srcId="{2BFD5915-F29E-6D46-AEBE-CEEAD350C93E}" destId="{CAD7D0FF-EED5-4205-ADD0-8424E659C39E}" srcOrd="11" destOrd="0" presId="urn:microsoft.com/office/officeart/2005/8/layout/vProcess5"/>
    <dgm:cxn modelId="{EA834B71-04A9-4479-AF1D-0F558E35FF07}" type="presParOf" srcId="{2BFD5915-F29E-6D46-AEBE-CEEAD350C93E}" destId="{141A7C47-DFA6-47B9-BAFE-8F38A16A0D53}" srcOrd="12" destOrd="0" presId="urn:microsoft.com/office/officeart/2005/8/layout/vProcess5"/>
    <dgm:cxn modelId="{2828146E-1BC6-4824-81A1-6B6CA200B453}" type="presParOf" srcId="{2BFD5915-F29E-6D46-AEBE-CEEAD350C93E}" destId="{60503A5D-9BC7-43A7-86AC-182BDA65B673}" srcOrd="13" destOrd="0" presId="urn:microsoft.com/office/officeart/2005/8/layout/vProcess5"/>
    <dgm:cxn modelId="{20C20F5F-B2A8-478A-9F41-2F6E2ED0E52A}" type="presParOf" srcId="{2BFD5915-F29E-6D46-AEBE-CEEAD350C93E}" destId="{31EF1953-0118-4194-A772-784D4943E39C}"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F3319-B52B-4714-BEF4-DE954710EC1A}">
      <dsp:nvSpPr>
        <dsp:cNvPr id="0" name=""/>
        <dsp:cNvSpPr/>
      </dsp:nvSpPr>
      <dsp:spPr>
        <a:xfrm>
          <a:off x="0" y="381487"/>
          <a:ext cx="9017000" cy="504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8FF476-27FD-4BAD-923D-7AB82AB046F1}">
      <dsp:nvSpPr>
        <dsp:cNvPr id="0" name=""/>
        <dsp:cNvSpPr/>
      </dsp:nvSpPr>
      <dsp:spPr>
        <a:xfrm>
          <a:off x="450850" y="86287"/>
          <a:ext cx="6311900" cy="590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8575" tIns="0" rIns="238575" bIns="0" numCol="1" spcCol="1270" anchor="ctr" anchorCtr="0">
          <a:noAutofit/>
        </a:bodyPr>
        <a:lstStyle/>
        <a:p>
          <a:pPr marL="0" lvl="0" indent="0" algn="l" defTabSz="889000">
            <a:lnSpc>
              <a:spcPct val="90000"/>
            </a:lnSpc>
            <a:spcBef>
              <a:spcPct val="0"/>
            </a:spcBef>
            <a:spcAft>
              <a:spcPct val="35000"/>
            </a:spcAft>
            <a:buNone/>
          </a:pPr>
          <a:r>
            <a:rPr lang="en-GB" sz="2000" kern="1200"/>
            <a:t>Overview</a:t>
          </a:r>
          <a:endParaRPr lang="en-US" sz="2000" kern="1200"/>
        </a:p>
      </dsp:txBody>
      <dsp:txXfrm>
        <a:off x="479671" y="115108"/>
        <a:ext cx="6254258" cy="532758"/>
      </dsp:txXfrm>
    </dsp:sp>
    <dsp:sp modelId="{AC396627-61FC-4627-B1D0-77EA6016AA65}">
      <dsp:nvSpPr>
        <dsp:cNvPr id="0" name=""/>
        <dsp:cNvSpPr/>
      </dsp:nvSpPr>
      <dsp:spPr>
        <a:xfrm>
          <a:off x="0" y="1288687"/>
          <a:ext cx="9017000" cy="504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D002CE-AF3E-48D5-90EB-CD2477636628}">
      <dsp:nvSpPr>
        <dsp:cNvPr id="0" name=""/>
        <dsp:cNvSpPr/>
      </dsp:nvSpPr>
      <dsp:spPr>
        <a:xfrm>
          <a:off x="450850" y="993487"/>
          <a:ext cx="6311900" cy="590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8575" tIns="0" rIns="238575" bIns="0" numCol="1" spcCol="1270" anchor="ctr" anchorCtr="0">
          <a:noAutofit/>
        </a:bodyPr>
        <a:lstStyle/>
        <a:p>
          <a:pPr marL="0" lvl="0" indent="0" algn="l" defTabSz="889000">
            <a:lnSpc>
              <a:spcPct val="90000"/>
            </a:lnSpc>
            <a:spcBef>
              <a:spcPct val="0"/>
            </a:spcBef>
            <a:spcAft>
              <a:spcPct val="35000"/>
            </a:spcAft>
            <a:buNone/>
          </a:pPr>
          <a:r>
            <a:rPr lang="en-GB" sz="2000" kern="1200"/>
            <a:t>Purpose</a:t>
          </a:r>
          <a:endParaRPr lang="en-US" sz="2000" kern="1200"/>
        </a:p>
      </dsp:txBody>
      <dsp:txXfrm>
        <a:off x="479671" y="1022308"/>
        <a:ext cx="6254258" cy="532758"/>
      </dsp:txXfrm>
    </dsp:sp>
    <dsp:sp modelId="{C16E428B-5DA7-467F-B774-79403E74E377}">
      <dsp:nvSpPr>
        <dsp:cNvPr id="0" name=""/>
        <dsp:cNvSpPr/>
      </dsp:nvSpPr>
      <dsp:spPr>
        <a:xfrm>
          <a:off x="0" y="2195887"/>
          <a:ext cx="9017000" cy="504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603516-A16E-48E7-88B4-3817E1CD6874}">
      <dsp:nvSpPr>
        <dsp:cNvPr id="0" name=""/>
        <dsp:cNvSpPr/>
      </dsp:nvSpPr>
      <dsp:spPr>
        <a:xfrm>
          <a:off x="450850" y="1900687"/>
          <a:ext cx="6311900" cy="590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8575" tIns="0" rIns="238575" bIns="0" numCol="1" spcCol="1270" anchor="ctr" anchorCtr="0">
          <a:noAutofit/>
        </a:bodyPr>
        <a:lstStyle/>
        <a:p>
          <a:pPr marL="0" lvl="0" indent="0" algn="l" defTabSz="889000">
            <a:lnSpc>
              <a:spcPct val="90000"/>
            </a:lnSpc>
            <a:spcBef>
              <a:spcPct val="0"/>
            </a:spcBef>
            <a:spcAft>
              <a:spcPct val="35000"/>
            </a:spcAft>
            <a:buNone/>
          </a:pPr>
          <a:r>
            <a:rPr lang="en-GB" sz="2000" kern="1200" dirty="0"/>
            <a:t>Recap &amp; progress</a:t>
          </a:r>
          <a:endParaRPr lang="en-US" sz="2000" kern="1200" dirty="0"/>
        </a:p>
      </dsp:txBody>
      <dsp:txXfrm>
        <a:off x="479671" y="1929508"/>
        <a:ext cx="6254258" cy="532758"/>
      </dsp:txXfrm>
    </dsp:sp>
    <dsp:sp modelId="{36299A42-F634-4E4B-961D-B6F19A98EB58}">
      <dsp:nvSpPr>
        <dsp:cNvPr id="0" name=""/>
        <dsp:cNvSpPr/>
      </dsp:nvSpPr>
      <dsp:spPr>
        <a:xfrm>
          <a:off x="0" y="3103087"/>
          <a:ext cx="9017000" cy="504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F06E31-BA86-4682-A070-2F2ACA1EC42F}">
      <dsp:nvSpPr>
        <dsp:cNvPr id="0" name=""/>
        <dsp:cNvSpPr/>
      </dsp:nvSpPr>
      <dsp:spPr>
        <a:xfrm>
          <a:off x="450850" y="2807887"/>
          <a:ext cx="6311900" cy="590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8575" tIns="0" rIns="238575" bIns="0" numCol="1" spcCol="1270" anchor="ctr" anchorCtr="0">
          <a:noAutofit/>
        </a:bodyPr>
        <a:lstStyle/>
        <a:p>
          <a:pPr marL="0" lvl="0" indent="0" algn="l" defTabSz="889000">
            <a:lnSpc>
              <a:spcPct val="90000"/>
            </a:lnSpc>
            <a:spcBef>
              <a:spcPct val="0"/>
            </a:spcBef>
            <a:spcAft>
              <a:spcPct val="35000"/>
            </a:spcAft>
            <a:buNone/>
          </a:pPr>
          <a:r>
            <a:rPr lang="en-US" sz="2000" kern="1200" dirty="0"/>
            <a:t>Future directions &amp; next steps</a:t>
          </a:r>
        </a:p>
      </dsp:txBody>
      <dsp:txXfrm>
        <a:off x="479671" y="2836708"/>
        <a:ext cx="6254258" cy="532758"/>
      </dsp:txXfrm>
    </dsp:sp>
    <dsp:sp modelId="{9C2C489E-AB83-4CA4-8C54-45AC3F9CE72C}">
      <dsp:nvSpPr>
        <dsp:cNvPr id="0" name=""/>
        <dsp:cNvSpPr/>
      </dsp:nvSpPr>
      <dsp:spPr>
        <a:xfrm>
          <a:off x="0" y="4010287"/>
          <a:ext cx="9017000" cy="504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4CB14E-3277-46CE-8EDA-DB893113DF94}">
      <dsp:nvSpPr>
        <dsp:cNvPr id="0" name=""/>
        <dsp:cNvSpPr/>
      </dsp:nvSpPr>
      <dsp:spPr>
        <a:xfrm>
          <a:off x="450850" y="3715087"/>
          <a:ext cx="6311900" cy="590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8575" tIns="0" rIns="238575" bIns="0" numCol="1" spcCol="1270" anchor="ctr" anchorCtr="0">
          <a:noAutofit/>
        </a:bodyPr>
        <a:lstStyle/>
        <a:p>
          <a:pPr marL="0" lvl="0" indent="0" algn="l" defTabSz="889000">
            <a:lnSpc>
              <a:spcPct val="90000"/>
            </a:lnSpc>
            <a:spcBef>
              <a:spcPct val="0"/>
            </a:spcBef>
            <a:spcAft>
              <a:spcPct val="35000"/>
            </a:spcAft>
            <a:buNone/>
          </a:pPr>
          <a:r>
            <a:rPr lang="en-GB" sz="2000" kern="1200" dirty="0"/>
            <a:t>Asks for the CAETS community </a:t>
          </a:r>
          <a:endParaRPr lang="en-US" sz="2000" kern="1200" dirty="0"/>
        </a:p>
      </dsp:txBody>
      <dsp:txXfrm>
        <a:off x="479671" y="3743908"/>
        <a:ext cx="6254258"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7BCFB-D221-45D2-BA6D-35FE6EE04C93}">
      <dsp:nvSpPr>
        <dsp:cNvPr id="0" name=""/>
        <dsp:cNvSpPr/>
      </dsp:nvSpPr>
      <dsp:spPr>
        <a:xfrm>
          <a:off x="0" y="14064"/>
          <a:ext cx="9298623" cy="989038"/>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solidFill>
                <a:schemeClr val="tx1"/>
              </a:solidFill>
            </a:rPr>
            <a:t>Aiming to hold meetings four times a year – the next meeting before the close of 2025.</a:t>
          </a:r>
        </a:p>
      </dsp:txBody>
      <dsp:txXfrm>
        <a:off x="28968" y="43032"/>
        <a:ext cx="8115656" cy="931102"/>
      </dsp:txXfrm>
    </dsp:sp>
    <dsp:sp modelId="{27771367-3567-47FA-B2DF-28335ABB293F}">
      <dsp:nvSpPr>
        <dsp:cNvPr id="0" name=""/>
        <dsp:cNvSpPr/>
      </dsp:nvSpPr>
      <dsp:spPr>
        <a:xfrm>
          <a:off x="694377" y="949184"/>
          <a:ext cx="9298623" cy="1343480"/>
        </a:xfrm>
        <a:prstGeom prst="roundRect">
          <a:avLst>
            <a:gd name="adj" fmla="val 10000"/>
          </a:avLst>
        </a:prstGeom>
        <a:solidFill>
          <a:schemeClr val="accent3">
            <a:hueOff val="558530"/>
            <a:satOff val="0"/>
            <a:lumOff val="39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GB" sz="1800" b="1" kern="1200" dirty="0">
              <a:solidFill>
                <a:schemeClr val="tx1"/>
              </a:solidFill>
            </a:rPr>
            <a:t>First ‘guide’ created: inclusive events toolkit launched in working group meeting today. Success will be accessed through feedback from members – the group plans to evolve this resource and create others.</a:t>
          </a:r>
        </a:p>
      </dsp:txBody>
      <dsp:txXfrm>
        <a:off x="733726" y="988533"/>
        <a:ext cx="7882672" cy="1264782"/>
      </dsp:txXfrm>
    </dsp:sp>
    <dsp:sp modelId="{468D5C55-7BD4-4BEE-BBF0-21A51636AE30}">
      <dsp:nvSpPr>
        <dsp:cNvPr id="0" name=""/>
        <dsp:cNvSpPr/>
      </dsp:nvSpPr>
      <dsp:spPr>
        <a:xfrm>
          <a:off x="1388755" y="2252810"/>
          <a:ext cx="9298623" cy="989038"/>
        </a:xfrm>
        <a:prstGeom prst="roundRect">
          <a:avLst>
            <a:gd name="adj" fmla="val 10000"/>
          </a:avLst>
        </a:prstGeom>
        <a:solidFill>
          <a:schemeClr val="accent3">
            <a:hueOff val="1117060"/>
            <a:satOff val="0"/>
            <a:lumOff val="78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solidFill>
                <a:schemeClr val="tx1"/>
              </a:solidFill>
            </a:rPr>
            <a:t>D&amp;I 2025 survey to come out later this year. Providing feedback on D&amp;I focus areas for member academies</a:t>
          </a:r>
        </a:p>
      </dsp:txBody>
      <dsp:txXfrm>
        <a:off x="1417723" y="2281778"/>
        <a:ext cx="7903434" cy="931102"/>
      </dsp:txXfrm>
    </dsp:sp>
    <dsp:sp modelId="{1B12F008-D2A3-4787-8943-74C03017499B}">
      <dsp:nvSpPr>
        <dsp:cNvPr id="0" name=""/>
        <dsp:cNvSpPr/>
      </dsp:nvSpPr>
      <dsp:spPr>
        <a:xfrm>
          <a:off x="2083133" y="3379215"/>
          <a:ext cx="9298623" cy="989038"/>
        </a:xfrm>
        <a:prstGeom prst="roundRect">
          <a:avLst>
            <a:gd name="adj" fmla="val 10000"/>
          </a:avLst>
        </a:prstGeom>
        <a:solidFill>
          <a:schemeClr val="accent3">
            <a:hueOff val="1675589"/>
            <a:satOff val="0"/>
            <a:lumOff val="117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solidFill>
                <a:schemeClr val="tx1"/>
              </a:solidFill>
            </a:rPr>
            <a:t>Next online meeting to focus on diversifying the Fellowship/Membership. </a:t>
          </a:r>
        </a:p>
      </dsp:txBody>
      <dsp:txXfrm>
        <a:off x="2112101" y="3408183"/>
        <a:ext cx="7903434" cy="931102"/>
      </dsp:txXfrm>
    </dsp:sp>
    <dsp:sp modelId="{B26ACBE0-7BCC-493B-9C17-50DB55542095}">
      <dsp:nvSpPr>
        <dsp:cNvPr id="0" name=""/>
        <dsp:cNvSpPr/>
      </dsp:nvSpPr>
      <dsp:spPr>
        <a:xfrm>
          <a:off x="2777511" y="4505621"/>
          <a:ext cx="9298623" cy="989038"/>
        </a:xfrm>
        <a:prstGeom prst="roundRect">
          <a:avLst>
            <a:gd name="adj" fmla="val 10000"/>
          </a:avLst>
        </a:prstGeom>
        <a:solidFill>
          <a:schemeClr val="accent3">
            <a:hueOff val="2234119"/>
            <a:satOff val="0"/>
            <a:lumOff val="156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solidFill>
                <a:schemeClr val="tx1"/>
              </a:solidFill>
            </a:rPr>
            <a:t>A plan to increase diversity of presentations inviting industry or academic experts to share their experiences in their countries. </a:t>
          </a:r>
        </a:p>
      </dsp:txBody>
      <dsp:txXfrm>
        <a:off x="2806479" y="4534589"/>
        <a:ext cx="7903434" cy="931102"/>
      </dsp:txXfrm>
    </dsp:sp>
    <dsp:sp modelId="{37E9802D-F9A4-4306-8A6D-EE6CA6B1A380}">
      <dsp:nvSpPr>
        <dsp:cNvPr id="0" name=""/>
        <dsp:cNvSpPr/>
      </dsp:nvSpPr>
      <dsp:spPr>
        <a:xfrm>
          <a:off x="8655748" y="722547"/>
          <a:ext cx="642875" cy="642875"/>
        </a:xfrm>
        <a:prstGeom prst="downArrow">
          <a:avLst>
            <a:gd name="adj1" fmla="val 55000"/>
            <a:gd name="adj2" fmla="val 45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GB" sz="2400" kern="1200"/>
        </a:p>
      </dsp:txBody>
      <dsp:txXfrm>
        <a:off x="8800395" y="722547"/>
        <a:ext cx="353581" cy="483763"/>
      </dsp:txXfrm>
    </dsp:sp>
    <dsp:sp modelId="{73785465-93E9-4324-A0A2-49564A2F9C47}">
      <dsp:nvSpPr>
        <dsp:cNvPr id="0" name=""/>
        <dsp:cNvSpPr/>
      </dsp:nvSpPr>
      <dsp:spPr>
        <a:xfrm>
          <a:off x="9350126" y="1848953"/>
          <a:ext cx="642875" cy="642875"/>
        </a:xfrm>
        <a:prstGeom prst="downArrow">
          <a:avLst>
            <a:gd name="adj1" fmla="val 55000"/>
            <a:gd name="adj2" fmla="val 45000"/>
          </a:avLst>
        </a:prstGeom>
        <a:solidFill>
          <a:schemeClr val="accent3">
            <a:tint val="40000"/>
            <a:alpha val="90000"/>
            <a:hueOff val="789404"/>
            <a:satOff val="3849"/>
            <a:lumOff val="207"/>
            <a:alphaOff val="0"/>
          </a:schemeClr>
        </a:solidFill>
        <a:ln w="19050" cap="flat" cmpd="sng" algn="ctr">
          <a:solidFill>
            <a:schemeClr val="accent3">
              <a:tint val="40000"/>
              <a:alpha val="90000"/>
              <a:hueOff val="789404"/>
              <a:satOff val="3849"/>
              <a:lumOff val="2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GB" sz="2400" kern="1200"/>
        </a:p>
      </dsp:txBody>
      <dsp:txXfrm>
        <a:off x="9494773" y="1848953"/>
        <a:ext cx="353581" cy="483763"/>
      </dsp:txXfrm>
    </dsp:sp>
    <dsp:sp modelId="{997592B6-8994-4EAA-BAFD-F0CA0778D78D}">
      <dsp:nvSpPr>
        <dsp:cNvPr id="0" name=""/>
        <dsp:cNvSpPr/>
      </dsp:nvSpPr>
      <dsp:spPr>
        <a:xfrm>
          <a:off x="10044504" y="2958874"/>
          <a:ext cx="642875" cy="642875"/>
        </a:xfrm>
        <a:prstGeom prst="downArrow">
          <a:avLst>
            <a:gd name="adj1" fmla="val 55000"/>
            <a:gd name="adj2" fmla="val 45000"/>
          </a:avLst>
        </a:prstGeom>
        <a:solidFill>
          <a:schemeClr val="accent3">
            <a:tint val="40000"/>
            <a:alpha val="90000"/>
            <a:hueOff val="1578809"/>
            <a:satOff val="7697"/>
            <a:lumOff val="413"/>
            <a:alphaOff val="0"/>
          </a:schemeClr>
        </a:solidFill>
        <a:ln w="19050" cap="flat" cmpd="sng" algn="ctr">
          <a:solidFill>
            <a:schemeClr val="accent3">
              <a:tint val="40000"/>
              <a:alpha val="90000"/>
              <a:hueOff val="1578809"/>
              <a:satOff val="7697"/>
              <a:lumOff val="4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a:off x="10189151" y="2958874"/>
        <a:ext cx="353581" cy="483763"/>
      </dsp:txXfrm>
    </dsp:sp>
    <dsp:sp modelId="{6BC27EA8-DAA8-446F-B6E5-69EF414B2634}">
      <dsp:nvSpPr>
        <dsp:cNvPr id="0" name=""/>
        <dsp:cNvSpPr/>
      </dsp:nvSpPr>
      <dsp:spPr>
        <a:xfrm>
          <a:off x="10738882" y="4096269"/>
          <a:ext cx="642875" cy="642875"/>
        </a:xfrm>
        <a:prstGeom prst="downArrow">
          <a:avLst>
            <a:gd name="adj1" fmla="val 55000"/>
            <a:gd name="adj2" fmla="val 45000"/>
          </a:avLst>
        </a:prstGeom>
        <a:solidFill>
          <a:schemeClr val="accent3">
            <a:tint val="40000"/>
            <a:alpha val="90000"/>
            <a:hueOff val="2368213"/>
            <a:satOff val="11546"/>
            <a:lumOff val="620"/>
            <a:alphaOff val="0"/>
          </a:schemeClr>
        </a:solidFill>
        <a:ln w="19050" cap="flat" cmpd="sng" algn="ctr">
          <a:solidFill>
            <a:schemeClr val="accent3">
              <a:tint val="40000"/>
              <a:alpha val="90000"/>
              <a:hueOff val="2368213"/>
              <a:satOff val="11546"/>
              <a:lumOff val="62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a:off x="10883529" y="4096269"/>
        <a:ext cx="353581" cy="48376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778E02-C366-98B3-0A6E-C126B21FD6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Montserrat" pitchFamily="2" charset="77"/>
            </a:endParaRPr>
          </a:p>
        </p:txBody>
      </p:sp>
      <p:sp>
        <p:nvSpPr>
          <p:cNvPr id="3" name="Date Placeholder 2">
            <a:extLst>
              <a:ext uri="{FF2B5EF4-FFF2-40B4-BE49-F238E27FC236}">
                <a16:creationId xmlns:a16="http://schemas.microsoft.com/office/drawing/2014/main" id="{EB837D3F-F857-813F-D70B-8A600CF73A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A206E7-6818-4943-A917-156B66649EBA}" type="datetimeFigureOut">
              <a:rPr lang="en-GB" smtClean="0">
                <a:latin typeface="Montserrat" pitchFamily="2" charset="77"/>
              </a:rPr>
              <a:t>09/09/2025</a:t>
            </a:fld>
            <a:endParaRPr lang="en-GB" dirty="0">
              <a:latin typeface="Montserrat" pitchFamily="2" charset="77"/>
            </a:endParaRPr>
          </a:p>
        </p:txBody>
      </p:sp>
      <p:sp>
        <p:nvSpPr>
          <p:cNvPr id="4" name="Footer Placeholder 3">
            <a:extLst>
              <a:ext uri="{FF2B5EF4-FFF2-40B4-BE49-F238E27FC236}">
                <a16:creationId xmlns:a16="http://schemas.microsoft.com/office/drawing/2014/main" id="{8B9F5878-2277-3CBD-DDC7-B5C9656BD89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Montserrat" pitchFamily="2" charset="77"/>
            </a:endParaRPr>
          </a:p>
        </p:txBody>
      </p:sp>
      <p:sp>
        <p:nvSpPr>
          <p:cNvPr id="5" name="Slide Number Placeholder 4">
            <a:extLst>
              <a:ext uri="{FF2B5EF4-FFF2-40B4-BE49-F238E27FC236}">
                <a16:creationId xmlns:a16="http://schemas.microsoft.com/office/drawing/2014/main" id="{FAF85C9B-5500-344B-0B62-DA38E1E31E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A245B1-F929-4DCC-97CA-E47B39994BAE}" type="slidenum">
              <a:rPr lang="en-GB" smtClean="0">
                <a:latin typeface="Montserrat" pitchFamily="2" charset="77"/>
              </a:rPr>
              <a:t>‹#›</a:t>
            </a:fld>
            <a:endParaRPr lang="en-GB" dirty="0">
              <a:latin typeface="Montserrat" pitchFamily="2" charset="77"/>
            </a:endParaRPr>
          </a:p>
        </p:txBody>
      </p:sp>
    </p:spTree>
    <p:extLst>
      <p:ext uri="{BB962C8B-B14F-4D97-AF65-F5344CB8AC3E}">
        <p14:creationId xmlns:p14="http://schemas.microsoft.com/office/powerpoint/2010/main" val="259401109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ontserrat" pitchFamily="2" charset="77"/>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ontserrat" pitchFamily="2" charset="77"/>
              </a:defRPr>
            </a:lvl1pPr>
          </a:lstStyle>
          <a:p>
            <a:fld id="{173C58EB-E4AF-854D-BE74-BE05A47659C1}" type="datetimeFigureOut">
              <a:rPr lang="en-GB" smtClean="0"/>
              <a:pPr/>
              <a:t>09/09/2025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ontserrat" pitchFamily="2" charset="77"/>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ontserrat" pitchFamily="2" charset="77"/>
              </a:defRPr>
            </a:lvl1pPr>
          </a:lstStyle>
          <a:p>
            <a:fld id="{19D039F5-7FE0-344A-BDBF-31BB79A6D719}" type="slidenum">
              <a:rPr lang="en-GB" smtClean="0"/>
              <a:pPr/>
              <a:t>‹#›</a:t>
            </a:fld>
            <a:endParaRPr lang="en-GB" dirty="0"/>
          </a:p>
        </p:txBody>
      </p:sp>
    </p:spTree>
    <p:extLst>
      <p:ext uri="{BB962C8B-B14F-4D97-AF65-F5344CB8AC3E}">
        <p14:creationId xmlns:p14="http://schemas.microsoft.com/office/powerpoint/2010/main" val="1696945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ontserrat" pitchFamily="2" charset="77"/>
        <a:ea typeface="+mn-ea"/>
        <a:cs typeface="+mn-cs"/>
      </a:defRPr>
    </a:lvl1pPr>
    <a:lvl2pPr marL="457200" algn="l" defTabSz="914400" rtl="0" eaLnBrk="1" latinLnBrk="0" hangingPunct="1">
      <a:defRPr sz="1200" b="0" i="0" kern="1200">
        <a:solidFill>
          <a:schemeClr val="tx1"/>
        </a:solidFill>
        <a:latin typeface="Montserrat" pitchFamily="2" charset="77"/>
        <a:ea typeface="+mn-ea"/>
        <a:cs typeface="+mn-cs"/>
      </a:defRPr>
    </a:lvl2pPr>
    <a:lvl3pPr marL="914400" algn="l" defTabSz="914400" rtl="0" eaLnBrk="1" latinLnBrk="0" hangingPunct="1">
      <a:defRPr sz="1200" b="0" i="0" kern="1200">
        <a:solidFill>
          <a:schemeClr val="tx1"/>
        </a:solidFill>
        <a:latin typeface="Montserrat" pitchFamily="2" charset="77"/>
        <a:ea typeface="+mn-ea"/>
        <a:cs typeface="+mn-cs"/>
      </a:defRPr>
    </a:lvl3pPr>
    <a:lvl4pPr marL="1371600" algn="l" defTabSz="914400" rtl="0" eaLnBrk="1" latinLnBrk="0" hangingPunct="1">
      <a:defRPr sz="1200" b="0" i="0" kern="1200">
        <a:solidFill>
          <a:schemeClr val="tx1"/>
        </a:solidFill>
        <a:latin typeface="Montserrat" pitchFamily="2" charset="77"/>
        <a:ea typeface="+mn-ea"/>
        <a:cs typeface="+mn-cs"/>
      </a:defRPr>
    </a:lvl4pPr>
    <a:lvl5pPr marL="1828800" algn="l" defTabSz="914400" rtl="0" eaLnBrk="1" latinLnBrk="0" hangingPunct="1">
      <a:defRPr sz="1200" b="0" i="0" kern="1200">
        <a:solidFill>
          <a:schemeClr val="tx1"/>
        </a:solidFill>
        <a:latin typeface="Montserrat"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ontserrat" pitchFamily="2" charset="77"/>
                <a:ea typeface="+mn-ea"/>
                <a:cs typeface="+mn-cs"/>
              </a:rPr>
              <a:t>9 September 2025 -- 1400 – 1730 Meeting Room: Sofitel Lyon 2 Brisbane, Australia </a:t>
            </a:r>
            <a:br>
              <a:rPr lang="en-GB" sz="1200" b="0" i="0" u="none" strike="noStrike" kern="1200" baseline="0" dirty="0">
                <a:solidFill>
                  <a:schemeClr val="tx1"/>
                </a:solidFill>
                <a:latin typeface="Montserrat" pitchFamily="2" charset="77"/>
                <a:ea typeface="+mn-ea"/>
                <a:cs typeface="+mn-cs"/>
              </a:rPr>
            </a:br>
            <a:r>
              <a:rPr lang="en-GB" sz="1200" b="0" i="0" u="none" strike="noStrike" kern="1200" baseline="0" dirty="0">
                <a:solidFill>
                  <a:schemeClr val="tx1"/>
                </a:solidFill>
                <a:latin typeface="Montserrat" pitchFamily="2" charset="77"/>
                <a:ea typeface="+mn-ea"/>
                <a:cs typeface="+mn-cs"/>
              </a:rPr>
              <a:t>1545 c. Diversity, Equity &amp; Inclusion Working Group Sarah Springman </a:t>
            </a:r>
            <a:endParaRPr lang="en-GB" dirty="0"/>
          </a:p>
          <a:p>
            <a:endParaRPr lang="en-GB" dirty="0"/>
          </a:p>
        </p:txBody>
      </p:sp>
      <p:sp>
        <p:nvSpPr>
          <p:cNvPr id="4" name="Slide Number Placeholder 3"/>
          <p:cNvSpPr>
            <a:spLocks noGrp="1"/>
          </p:cNvSpPr>
          <p:nvPr>
            <p:ph type="sldNum" sz="quarter" idx="5"/>
          </p:nvPr>
        </p:nvSpPr>
        <p:spPr/>
        <p:txBody>
          <a:bodyPr/>
          <a:lstStyle/>
          <a:p>
            <a:fld id="{19D039F5-7FE0-344A-BDBF-31BB79A6D719}" type="slidenum">
              <a:rPr lang="en-GB" smtClean="0"/>
              <a:pPr/>
              <a:t>1</a:t>
            </a:fld>
            <a:endParaRPr lang="en-GB" dirty="0"/>
          </a:p>
        </p:txBody>
      </p:sp>
    </p:spTree>
    <p:extLst>
      <p:ext uri="{BB962C8B-B14F-4D97-AF65-F5344CB8AC3E}">
        <p14:creationId xmlns:p14="http://schemas.microsoft.com/office/powerpoint/2010/main" val="1547314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D039F5-7FE0-344A-BDBF-31BB79A6D719}" type="slidenum">
              <a:rPr lang="en-GB" smtClean="0"/>
              <a:pPr/>
              <a:t>2</a:t>
            </a:fld>
            <a:endParaRPr lang="en-GB" dirty="0"/>
          </a:p>
        </p:txBody>
      </p:sp>
    </p:spTree>
    <p:extLst>
      <p:ext uri="{BB962C8B-B14F-4D97-AF65-F5344CB8AC3E}">
        <p14:creationId xmlns:p14="http://schemas.microsoft.com/office/powerpoint/2010/main" val="3187036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D039F5-7FE0-344A-BDBF-31BB79A6D719}" type="slidenum">
              <a:rPr lang="en-GB" smtClean="0"/>
              <a:pPr/>
              <a:t>3</a:t>
            </a:fld>
            <a:endParaRPr lang="en-GB" dirty="0"/>
          </a:p>
        </p:txBody>
      </p:sp>
    </p:spTree>
    <p:extLst>
      <p:ext uri="{BB962C8B-B14F-4D97-AF65-F5344CB8AC3E}">
        <p14:creationId xmlns:p14="http://schemas.microsoft.com/office/powerpoint/2010/main" val="2703748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D039F5-7FE0-344A-BDBF-31BB79A6D719}" type="slidenum">
              <a:rPr lang="en-GB" smtClean="0"/>
              <a:pPr/>
              <a:t>4</a:t>
            </a:fld>
            <a:endParaRPr lang="en-GB" dirty="0"/>
          </a:p>
        </p:txBody>
      </p:sp>
    </p:spTree>
    <p:extLst>
      <p:ext uri="{BB962C8B-B14F-4D97-AF65-F5344CB8AC3E}">
        <p14:creationId xmlns:p14="http://schemas.microsoft.com/office/powerpoint/2010/main" val="104113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D039F5-7FE0-344A-BDBF-31BB79A6D719}" type="slidenum">
              <a:rPr lang="en-GB" smtClean="0"/>
              <a:pPr/>
              <a:t>6</a:t>
            </a:fld>
            <a:endParaRPr lang="en-GB" dirty="0"/>
          </a:p>
        </p:txBody>
      </p:sp>
    </p:spTree>
    <p:extLst>
      <p:ext uri="{BB962C8B-B14F-4D97-AF65-F5344CB8AC3E}">
        <p14:creationId xmlns:p14="http://schemas.microsoft.com/office/powerpoint/2010/main" val="1627815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D039F5-7FE0-344A-BDBF-31BB79A6D719}" type="slidenum">
              <a:rPr lang="en-GB" smtClean="0"/>
              <a:pPr/>
              <a:t>7</a:t>
            </a:fld>
            <a:endParaRPr lang="en-GB" dirty="0"/>
          </a:p>
        </p:txBody>
      </p:sp>
    </p:spTree>
    <p:extLst>
      <p:ext uri="{BB962C8B-B14F-4D97-AF65-F5344CB8AC3E}">
        <p14:creationId xmlns:p14="http://schemas.microsoft.com/office/powerpoint/2010/main" val="1028472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D039F5-7FE0-344A-BDBF-31BB79A6D719}" type="slidenum">
              <a:rPr lang="en-GB" smtClean="0"/>
              <a:pPr/>
              <a:t>8</a:t>
            </a:fld>
            <a:endParaRPr lang="en-GB" dirty="0"/>
          </a:p>
        </p:txBody>
      </p:sp>
    </p:spTree>
    <p:extLst>
      <p:ext uri="{BB962C8B-B14F-4D97-AF65-F5344CB8AC3E}">
        <p14:creationId xmlns:p14="http://schemas.microsoft.com/office/powerpoint/2010/main" val="26734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D039F5-7FE0-344A-BDBF-31BB79A6D719}" type="slidenum">
              <a:rPr lang="en-GB" smtClean="0"/>
              <a:pPr/>
              <a:t>9</a:t>
            </a:fld>
            <a:endParaRPr lang="en-GB" dirty="0"/>
          </a:p>
        </p:txBody>
      </p:sp>
    </p:spTree>
    <p:extLst>
      <p:ext uri="{BB962C8B-B14F-4D97-AF65-F5344CB8AC3E}">
        <p14:creationId xmlns:p14="http://schemas.microsoft.com/office/powerpoint/2010/main" val="845459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D039F5-7FE0-344A-BDBF-31BB79A6D719}" type="slidenum">
              <a:rPr lang="en-GB" smtClean="0"/>
              <a:pPr/>
              <a:t>10</a:t>
            </a:fld>
            <a:endParaRPr lang="en-GB" dirty="0"/>
          </a:p>
        </p:txBody>
      </p:sp>
    </p:spTree>
    <p:extLst>
      <p:ext uri="{BB962C8B-B14F-4D97-AF65-F5344CB8AC3E}">
        <p14:creationId xmlns:p14="http://schemas.microsoft.com/office/powerpoint/2010/main" val="36911010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ark title slide">
    <p:bg>
      <p:bgPr>
        <a:solidFill>
          <a:schemeClr val="tx2"/>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AB2AED6-53A2-D5AA-6DD8-71CE6602BA8D}"/>
              </a:ext>
            </a:extLst>
          </p:cNvPr>
          <p:cNvSpPr>
            <a:spLocks noGrp="1"/>
          </p:cNvSpPr>
          <p:nvPr>
            <p:ph type="pic" sz="quarter" idx="11"/>
          </p:nvPr>
        </p:nvSpPr>
        <p:spPr>
          <a:xfrm>
            <a:off x="5842000" y="0"/>
            <a:ext cx="6350000" cy="6858000"/>
          </a:xfrm>
        </p:spPr>
        <p:txBody>
          <a:bodyPr/>
          <a:lstStyle/>
          <a:p>
            <a:endParaRPr lang="en-GB"/>
          </a:p>
        </p:txBody>
      </p:sp>
      <p:sp>
        <p:nvSpPr>
          <p:cNvPr id="2" name="Title 1">
            <a:extLst>
              <a:ext uri="{FF2B5EF4-FFF2-40B4-BE49-F238E27FC236}">
                <a16:creationId xmlns:a16="http://schemas.microsoft.com/office/drawing/2014/main" id="{2810A7A2-A965-CDF0-EC5D-FD860C3A3A97}"/>
              </a:ext>
            </a:extLst>
          </p:cNvPr>
          <p:cNvSpPr>
            <a:spLocks noGrp="1"/>
          </p:cNvSpPr>
          <p:nvPr>
            <p:ph type="ctrTitle"/>
          </p:nvPr>
        </p:nvSpPr>
        <p:spPr>
          <a:xfrm>
            <a:off x="635000" y="2736502"/>
            <a:ext cx="6432550" cy="1384995"/>
          </a:xfrm>
        </p:spPr>
        <p:txBody>
          <a:bodyPr anchor="b"/>
          <a:lstStyle>
            <a:lvl1pPr algn="l">
              <a:defRPr sz="50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CD8D4E1-7795-0D1F-5CD0-32E67D041B4E}"/>
              </a:ext>
            </a:extLst>
          </p:cNvPr>
          <p:cNvSpPr>
            <a:spLocks noGrp="1"/>
          </p:cNvSpPr>
          <p:nvPr>
            <p:ph type="subTitle" idx="1"/>
          </p:nvPr>
        </p:nvSpPr>
        <p:spPr>
          <a:xfrm>
            <a:off x="635000" y="4213572"/>
            <a:ext cx="6432550" cy="83141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9" name="Graphic 8">
            <a:extLst>
              <a:ext uri="{FF2B5EF4-FFF2-40B4-BE49-F238E27FC236}">
                <a16:creationId xmlns:a16="http://schemas.microsoft.com/office/drawing/2014/main" id="{915B474B-A464-CD92-D3FE-5E003AF6932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5000" y="446240"/>
            <a:ext cx="2423473" cy="660598"/>
          </a:xfrm>
          <a:prstGeom prst="rect">
            <a:avLst/>
          </a:prstGeom>
        </p:spPr>
      </p:pic>
      <p:sp>
        <p:nvSpPr>
          <p:cNvPr id="11" name="Text Placeholder 10">
            <a:extLst>
              <a:ext uri="{FF2B5EF4-FFF2-40B4-BE49-F238E27FC236}">
                <a16:creationId xmlns:a16="http://schemas.microsoft.com/office/drawing/2014/main" id="{E0FD19D2-2BE3-A3F9-F073-4B290ADEC4E8}"/>
              </a:ext>
            </a:extLst>
          </p:cNvPr>
          <p:cNvSpPr>
            <a:spLocks noGrp="1"/>
          </p:cNvSpPr>
          <p:nvPr>
            <p:ph type="body" sz="quarter" idx="10"/>
          </p:nvPr>
        </p:nvSpPr>
        <p:spPr>
          <a:xfrm>
            <a:off x="635000" y="6139441"/>
            <a:ext cx="5356225" cy="272319"/>
          </a:xfrm>
        </p:spPr>
        <p:txBody>
          <a:bodyPr>
            <a:spAutoFit/>
          </a:bodyPr>
          <a:lstStyle>
            <a:lvl1pPr marL="0" indent="0">
              <a:buNone/>
              <a:defRPr>
                <a:solidFill>
                  <a:schemeClr val="bg1"/>
                </a:solidFill>
              </a:defRPr>
            </a:lvl1pPr>
            <a:lvl2pPr marL="180000" indent="0">
              <a:buNone/>
              <a:defRPr/>
            </a:lvl2pPr>
          </a:lstStyle>
          <a:p>
            <a:pPr lvl="0"/>
            <a:r>
              <a:rPr lang="en-GB" dirty="0"/>
              <a:t>Click to edit Master text styles</a:t>
            </a:r>
          </a:p>
        </p:txBody>
      </p:sp>
      <p:sp>
        <p:nvSpPr>
          <p:cNvPr id="5" name="Picture Placeholder 4">
            <a:extLst>
              <a:ext uri="{FF2B5EF4-FFF2-40B4-BE49-F238E27FC236}">
                <a16:creationId xmlns:a16="http://schemas.microsoft.com/office/drawing/2014/main" id="{B833F7E5-A492-EDEB-B551-9475F569020C}"/>
              </a:ext>
            </a:extLst>
          </p:cNvPr>
          <p:cNvSpPr>
            <a:spLocks noGrp="1"/>
          </p:cNvSpPr>
          <p:nvPr>
            <p:ph type="pic" sz="quarter" idx="12" hasCustomPrompt="1"/>
          </p:nvPr>
        </p:nvSpPr>
        <p:spPr>
          <a:xfrm>
            <a:off x="3638550" y="508000"/>
            <a:ext cx="2203450" cy="796925"/>
          </a:xfrm>
          <a:ln>
            <a:solidFill>
              <a:schemeClr val="bg1"/>
            </a:solidFill>
          </a:ln>
        </p:spPr>
        <p:txBody>
          <a:bodyPr anchor="ctr"/>
          <a:lstStyle>
            <a:lvl1pPr marL="0" indent="0" algn="ctr">
              <a:lnSpc>
                <a:spcPct val="90000"/>
              </a:lnSpc>
              <a:spcAft>
                <a:spcPts val="0"/>
              </a:spcAft>
              <a:buNone/>
              <a:defRPr sz="1200" b="1">
                <a:solidFill>
                  <a:schemeClr val="bg1"/>
                </a:solidFill>
              </a:defRPr>
            </a:lvl1pPr>
          </a:lstStyle>
          <a:p>
            <a:r>
              <a:rPr lang="en-GB" b="1" dirty="0"/>
              <a:t>PARTNER LOGO</a:t>
            </a:r>
            <a:br>
              <a:rPr lang="en-GB" b="1" dirty="0"/>
            </a:br>
            <a:r>
              <a:rPr lang="en-GB" b="1" dirty="0"/>
              <a:t>in white</a:t>
            </a:r>
            <a:br>
              <a:rPr lang="en-GB" b="1" dirty="0"/>
            </a:br>
            <a:r>
              <a:rPr lang="en-GB" b="1" dirty="0"/>
              <a:t>remove if not needed</a:t>
            </a:r>
            <a:endParaRPr lang="en-GB" dirty="0"/>
          </a:p>
        </p:txBody>
      </p:sp>
    </p:spTree>
    <p:extLst>
      <p:ext uri="{BB962C8B-B14F-4D97-AF65-F5344CB8AC3E}">
        <p14:creationId xmlns:p14="http://schemas.microsoft.com/office/powerpoint/2010/main" val="22283207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8824A27-0F9B-2A3F-634E-C4D8F16146B9}"/>
              </a:ext>
            </a:extLst>
          </p:cNvPr>
          <p:cNvSpPr>
            <a:spLocks noGrp="1"/>
          </p:cNvSpPr>
          <p:nvPr>
            <p:ph type="ftr" sz="quarter" idx="10"/>
          </p:nvPr>
        </p:nvSpPr>
        <p:spPr/>
        <p:txBody>
          <a:bodyPr/>
          <a:lstStyle/>
          <a:p>
            <a:r>
              <a:rPr lang="en-GB"/>
              <a:t>Diversity and Inclusion</a:t>
            </a:r>
          </a:p>
        </p:txBody>
      </p:sp>
      <p:sp>
        <p:nvSpPr>
          <p:cNvPr id="4" name="Slide Number Placeholder 3">
            <a:extLst>
              <a:ext uri="{FF2B5EF4-FFF2-40B4-BE49-F238E27FC236}">
                <a16:creationId xmlns:a16="http://schemas.microsoft.com/office/drawing/2014/main" id="{DA8BC152-605D-68D1-1E61-8E33215303AB}"/>
              </a:ext>
            </a:extLst>
          </p:cNvPr>
          <p:cNvSpPr>
            <a:spLocks noGrp="1"/>
          </p:cNvSpPr>
          <p:nvPr>
            <p:ph type="sldNum" sz="quarter" idx="11"/>
          </p:nvPr>
        </p:nvSpPr>
        <p:spPr/>
        <p:txBody>
          <a:bodyPr/>
          <a:lstStyle/>
          <a:p>
            <a:fld id="{93E7B9F2-B4FF-452C-8B6A-FCAF32E52E53}" type="slidenum">
              <a:rPr lang="en-GB" smtClean="0"/>
              <a:pPr/>
              <a:t>‹#›</a:t>
            </a:fld>
            <a:endParaRPr lang="en-GB"/>
          </a:p>
        </p:txBody>
      </p:sp>
      <p:sp>
        <p:nvSpPr>
          <p:cNvPr id="13" name="Text Placeholder 12">
            <a:extLst>
              <a:ext uri="{FF2B5EF4-FFF2-40B4-BE49-F238E27FC236}">
                <a16:creationId xmlns:a16="http://schemas.microsoft.com/office/drawing/2014/main" id="{1712E1BE-A45B-C4B8-0269-04A3BD728954}"/>
              </a:ext>
            </a:extLst>
          </p:cNvPr>
          <p:cNvSpPr>
            <a:spLocks noGrp="1" noChangeAspect="1"/>
          </p:cNvSpPr>
          <p:nvPr>
            <p:ph type="body" sz="quarter" idx="13" hasCustomPrompt="1"/>
          </p:nvPr>
        </p:nvSpPr>
        <p:spPr>
          <a:xfrm>
            <a:off x="3658839" y="224850"/>
            <a:ext cx="6680603" cy="5878597"/>
          </a:xfrm>
          <a:prstGeom prst="hexagon">
            <a:avLst/>
          </a:prstGeom>
          <a:solidFill>
            <a:schemeClr val="tx2"/>
          </a:solidFill>
          <a:ln>
            <a:solidFill>
              <a:schemeClr val="bg1"/>
            </a:solidFill>
          </a:ln>
        </p:spPr>
        <p:txBody>
          <a:bodyPr lIns="0" tIns="0" rIns="0" bIns="0" anchor="ctr">
            <a:noAutofit/>
          </a:bodyPr>
          <a:lstStyle>
            <a:lvl1pPr marL="0" indent="0" algn="ctr">
              <a:lnSpc>
                <a:spcPct val="0"/>
              </a:lnSpc>
              <a:spcBef>
                <a:spcPts val="0"/>
              </a:spcBef>
              <a:buNone/>
              <a:defRPr sz="7466" b="1">
                <a:solidFill>
                  <a:schemeClr val="bg1"/>
                </a:solidFill>
                <a:latin typeface="+mn-lt"/>
              </a:defRPr>
            </a:lvl1pPr>
            <a:lvl2pPr marL="0" indent="0" algn="ctr">
              <a:spcBef>
                <a:spcPts val="0"/>
              </a:spcBef>
              <a:spcAft>
                <a:spcPts val="3333"/>
              </a:spcAft>
              <a:buNone/>
              <a:tabLst/>
              <a:defRPr sz="2133">
                <a:solidFill>
                  <a:schemeClr val="bg1"/>
                </a:solidFill>
                <a:latin typeface="Montserrat Medium" pitchFamily="2" charset="0"/>
              </a:defRPr>
            </a:lvl2pPr>
            <a:lvl3pPr marL="0" indent="0" algn="ctr">
              <a:spcBef>
                <a:spcPts val="667"/>
              </a:spcBef>
              <a:buNone/>
              <a:tabLst/>
              <a:defRPr sz="1600">
                <a:solidFill>
                  <a:schemeClr val="bg1"/>
                </a:solidFill>
                <a:latin typeface="+mn-lt"/>
              </a:defRPr>
            </a:lvl3pPr>
            <a:lvl4pPr marL="715415" indent="0">
              <a:buNone/>
              <a:defRPr/>
            </a:lvl4pPr>
            <a:lvl5pPr marL="958827" indent="0">
              <a:buNone/>
              <a:defRPr/>
            </a:lvl5pPr>
          </a:lstStyle>
          <a:p>
            <a:pPr lvl="0"/>
            <a:r>
              <a:rPr lang="en-GB" dirty="0"/>
              <a:t>“</a:t>
            </a:r>
          </a:p>
          <a:p>
            <a:pPr lvl="1"/>
            <a:r>
              <a:rPr lang="en-GB" dirty="0"/>
              <a:t>Second level</a:t>
            </a:r>
          </a:p>
          <a:p>
            <a:pPr lvl="2"/>
            <a:r>
              <a:rPr lang="en-GB" dirty="0"/>
              <a:t>Third level</a:t>
            </a:r>
          </a:p>
        </p:txBody>
      </p:sp>
      <p:sp>
        <p:nvSpPr>
          <p:cNvPr id="8" name="Picture Placeholder 7">
            <a:extLst>
              <a:ext uri="{FF2B5EF4-FFF2-40B4-BE49-F238E27FC236}">
                <a16:creationId xmlns:a16="http://schemas.microsoft.com/office/drawing/2014/main" id="{53F8F75B-648F-53DE-B226-947520505E04}"/>
              </a:ext>
            </a:extLst>
          </p:cNvPr>
          <p:cNvSpPr>
            <a:spLocks noGrp="1" noChangeAspect="1"/>
          </p:cNvSpPr>
          <p:nvPr>
            <p:ph type="pic" sz="quarter" idx="12"/>
          </p:nvPr>
        </p:nvSpPr>
        <p:spPr>
          <a:xfrm>
            <a:off x="823386" y="1278468"/>
            <a:ext cx="3337117" cy="2881049"/>
          </a:xfrm>
          <a:prstGeom prst="hexagon">
            <a:avLst/>
          </a:prstGeom>
          <a:solidFill>
            <a:schemeClr val="bg2"/>
          </a:solidFill>
        </p:spPr>
        <p:txBody>
          <a:bodyPr/>
          <a:lstStyle/>
          <a:p>
            <a:endParaRPr lang="en-GB"/>
          </a:p>
        </p:txBody>
      </p:sp>
    </p:spTree>
    <p:extLst>
      <p:ext uri="{BB962C8B-B14F-4D97-AF65-F5344CB8AC3E}">
        <p14:creationId xmlns:p14="http://schemas.microsoft.com/office/powerpoint/2010/main" val="103811503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ighligh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8824A27-0F9B-2A3F-634E-C4D8F16146B9}"/>
              </a:ext>
            </a:extLst>
          </p:cNvPr>
          <p:cNvSpPr>
            <a:spLocks noGrp="1"/>
          </p:cNvSpPr>
          <p:nvPr>
            <p:ph type="ftr" sz="quarter" idx="10"/>
          </p:nvPr>
        </p:nvSpPr>
        <p:spPr/>
        <p:txBody>
          <a:bodyPr/>
          <a:lstStyle/>
          <a:p>
            <a:r>
              <a:rPr lang="en-GB"/>
              <a:t>Diversity and Inclusion</a:t>
            </a:r>
          </a:p>
        </p:txBody>
      </p:sp>
      <p:sp>
        <p:nvSpPr>
          <p:cNvPr id="4" name="Slide Number Placeholder 3">
            <a:extLst>
              <a:ext uri="{FF2B5EF4-FFF2-40B4-BE49-F238E27FC236}">
                <a16:creationId xmlns:a16="http://schemas.microsoft.com/office/drawing/2014/main" id="{DA8BC152-605D-68D1-1E61-8E33215303AB}"/>
              </a:ext>
            </a:extLst>
          </p:cNvPr>
          <p:cNvSpPr>
            <a:spLocks noGrp="1"/>
          </p:cNvSpPr>
          <p:nvPr>
            <p:ph type="sldNum" sz="quarter" idx="11"/>
          </p:nvPr>
        </p:nvSpPr>
        <p:spPr/>
        <p:txBody>
          <a:bodyPr/>
          <a:lstStyle/>
          <a:p>
            <a:fld id="{93E7B9F2-B4FF-452C-8B6A-FCAF32E52E53}" type="slidenum">
              <a:rPr lang="en-GB" smtClean="0"/>
              <a:pPr/>
              <a:t>‹#›</a:t>
            </a:fld>
            <a:endParaRPr lang="en-GB"/>
          </a:p>
        </p:txBody>
      </p:sp>
      <p:sp>
        <p:nvSpPr>
          <p:cNvPr id="13" name="Text Placeholder 12">
            <a:extLst>
              <a:ext uri="{FF2B5EF4-FFF2-40B4-BE49-F238E27FC236}">
                <a16:creationId xmlns:a16="http://schemas.microsoft.com/office/drawing/2014/main" id="{1712E1BE-A45B-C4B8-0269-04A3BD728954}"/>
              </a:ext>
            </a:extLst>
          </p:cNvPr>
          <p:cNvSpPr>
            <a:spLocks noGrp="1" noChangeAspect="1"/>
          </p:cNvSpPr>
          <p:nvPr>
            <p:ph type="body" sz="quarter" idx="13" hasCustomPrompt="1"/>
          </p:nvPr>
        </p:nvSpPr>
        <p:spPr>
          <a:xfrm>
            <a:off x="2755698" y="224850"/>
            <a:ext cx="6680603" cy="5878597"/>
          </a:xfrm>
          <a:prstGeom prst="hexagon">
            <a:avLst/>
          </a:prstGeom>
          <a:solidFill>
            <a:schemeClr val="tx2"/>
          </a:solidFill>
          <a:ln>
            <a:noFill/>
          </a:ln>
        </p:spPr>
        <p:txBody>
          <a:bodyPr lIns="0" tIns="0" rIns="0" bIns="0" anchor="ctr">
            <a:noAutofit/>
          </a:bodyPr>
          <a:lstStyle>
            <a:lvl1pPr marL="0" indent="0" algn="ctr">
              <a:lnSpc>
                <a:spcPct val="100000"/>
              </a:lnSpc>
              <a:spcBef>
                <a:spcPts val="0"/>
              </a:spcBef>
              <a:buNone/>
              <a:defRPr sz="2500" b="1">
                <a:solidFill>
                  <a:schemeClr val="bg1"/>
                </a:solidFill>
                <a:latin typeface="+mn-lt"/>
              </a:defRPr>
            </a:lvl1pPr>
            <a:lvl2pPr marL="0" indent="0" algn="ctr">
              <a:spcBef>
                <a:spcPts val="0"/>
              </a:spcBef>
              <a:spcAft>
                <a:spcPts val="3333"/>
              </a:spcAft>
              <a:buNone/>
              <a:tabLst/>
              <a:defRPr sz="2133">
                <a:solidFill>
                  <a:schemeClr val="bg1"/>
                </a:solidFill>
                <a:latin typeface="Montserrat Medium" pitchFamily="2" charset="0"/>
              </a:defRPr>
            </a:lvl2pPr>
            <a:lvl3pPr marL="0" indent="0" algn="ctr">
              <a:spcBef>
                <a:spcPts val="667"/>
              </a:spcBef>
              <a:buNone/>
              <a:tabLst/>
              <a:defRPr sz="1600">
                <a:solidFill>
                  <a:schemeClr val="bg1"/>
                </a:solidFill>
                <a:latin typeface="+mn-lt"/>
              </a:defRPr>
            </a:lvl3pPr>
            <a:lvl4pPr marL="715415" indent="0">
              <a:buNone/>
              <a:defRPr/>
            </a:lvl4pPr>
            <a:lvl5pPr marL="958827" indent="0">
              <a:buNone/>
              <a:defRPr/>
            </a:lvl5pPr>
          </a:lstStyle>
          <a:p>
            <a:pPr lvl="0"/>
            <a:r>
              <a:rPr lang="en-GB" dirty="0"/>
              <a:t>First level</a:t>
            </a:r>
          </a:p>
          <a:p>
            <a:pPr lvl="1"/>
            <a:r>
              <a:rPr lang="en-GB" dirty="0"/>
              <a:t>Second level</a:t>
            </a:r>
          </a:p>
          <a:p>
            <a:pPr lvl="2"/>
            <a:r>
              <a:rPr lang="en-GB" dirty="0"/>
              <a:t>Third level</a:t>
            </a:r>
          </a:p>
        </p:txBody>
      </p:sp>
    </p:spTree>
    <p:extLst>
      <p:ext uri="{BB962C8B-B14F-4D97-AF65-F5344CB8AC3E}">
        <p14:creationId xmlns:p14="http://schemas.microsoft.com/office/powerpoint/2010/main" val="367426726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highlight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8824A27-0F9B-2A3F-634E-C4D8F16146B9}"/>
              </a:ext>
            </a:extLst>
          </p:cNvPr>
          <p:cNvSpPr>
            <a:spLocks noGrp="1"/>
          </p:cNvSpPr>
          <p:nvPr>
            <p:ph type="ftr" sz="quarter" idx="10"/>
          </p:nvPr>
        </p:nvSpPr>
        <p:spPr/>
        <p:txBody>
          <a:bodyPr/>
          <a:lstStyle/>
          <a:p>
            <a:r>
              <a:rPr lang="en-GB"/>
              <a:t>Diversity and Inclusion</a:t>
            </a:r>
          </a:p>
        </p:txBody>
      </p:sp>
      <p:sp>
        <p:nvSpPr>
          <p:cNvPr id="4" name="Slide Number Placeholder 3">
            <a:extLst>
              <a:ext uri="{FF2B5EF4-FFF2-40B4-BE49-F238E27FC236}">
                <a16:creationId xmlns:a16="http://schemas.microsoft.com/office/drawing/2014/main" id="{DA8BC152-605D-68D1-1E61-8E33215303AB}"/>
              </a:ext>
            </a:extLst>
          </p:cNvPr>
          <p:cNvSpPr>
            <a:spLocks noGrp="1"/>
          </p:cNvSpPr>
          <p:nvPr>
            <p:ph type="sldNum" sz="quarter" idx="11"/>
          </p:nvPr>
        </p:nvSpPr>
        <p:spPr/>
        <p:txBody>
          <a:bodyPr/>
          <a:lstStyle/>
          <a:p>
            <a:fld id="{93E7B9F2-B4FF-452C-8B6A-FCAF32E52E53}" type="slidenum">
              <a:rPr lang="en-GB" smtClean="0"/>
              <a:pPr/>
              <a:t>‹#›</a:t>
            </a:fld>
            <a:endParaRPr lang="en-GB"/>
          </a:p>
        </p:txBody>
      </p:sp>
      <p:sp>
        <p:nvSpPr>
          <p:cNvPr id="13" name="Text Placeholder 12">
            <a:extLst>
              <a:ext uri="{FF2B5EF4-FFF2-40B4-BE49-F238E27FC236}">
                <a16:creationId xmlns:a16="http://schemas.microsoft.com/office/drawing/2014/main" id="{1712E1BE-A45B-C4B8-0269-04A3BD728954}"/>
              </a:ext>
            </a:extLst>
          </p:cNvPr>
          <p:cNvSpPr>
            <a:spLocks noGrp="1" noChangeAspect="1"/>
          </p:cNvSpPr>
          <p:nvPr>
            <p:ph type="body" sz="quarter" idx="13" hasCustomPrompt="1"/>
          </p:nvPr>
        </p:nvSpPr>
        <p:spPr>
          <a:xfrm>
            <a:off x="884382" y="1496291"/>
            <a:ext cx="4749865" cy="4179644"/>
          </a:xfrm>
          <a:prstGeom prst="hexagon">
            <a:avLst/>
          </a:prstGeom>
          <a:solidFill>
            <a:schemeClr val="tx2"/>
          </a:solidFill>
          <a:ln>
            <a:noFill/>
          </a:ln>
        </p:spPr>
        <p:txBody>
          <a:bodyPr lIns="0" tIns="0" rIns="0" bIns="0" anchor="ctr">
            <a:noAutofit/>
          </a:bodyPr>
          <a:lstStyle>
            <a:lvl1pPr marL="0" indent="0" algn="ctr">
              <a:lnSpc>
                <a:spcPct val="100000"/>
              </a:lnSpc>
              <a:spcBef>
                <a:spcPts val="0"/>
              </a:spcBef>
              <a:buNone/>
              <a:defRPr sz="2500" b="1">
                <a:solidFill>
                  <a:schemeClr val="bg1"/>
                </a:solidFill>
                <a:latin typeface="+mn-lt"/>
              </a:defRPr>
            </a:lvl1pPr>
            <a:lvl2pPr marL="0" indent="0" algn="ctr">
              <a:lnSpc>
                <a:spcPct val="100000"/>
              </a:lnSpc>
              <a:spcBef>
                <a:spcPts val="0"/>
              </a:spcBef>
              <a:spcAft>
                <a:spcPts val="3333"/>
              </a:spcAft>
              <a:buNone/>
              <a:tabLst/>
              <a:defRPr sz="2133">
                <a:solidFill>
                  <a:schemeClr val="bg1"/>
                </a:solidFill>
                <a:latin typeface="Montserrat Medium" pitchFamily="2" charset="0"/>
              </a:defRPr>
            </a:lvl2pPr>
            <a:lvl3pPr marL="0" indent="0" algn="ctr">
              <a:spcBef>
                <a:spcPts val="667"/>
              </a:spcBef>
              <a:buNone/>
              <a:tabLst/>
              <a:defRPr sz="1600">
                <a:solidFill>
                  <a:schemeClr val="bg1"/>
                </a:solidFill>
                <a:latin typeface="+mn-lt"/>
              </a:defRPr>
            </a:lvl3pPr>
            <a:lvl4pPr marL="715415" indent="0">
              <a:buNone/>
              <a:defRPr/>
            </a:lvl4pPr>
            <a:lvl5pPr marL="958827" indent="0">
              <a:buNone/>
              <a:defRPr/>
            </a:lvl5pPr>
          </a:lstStyle>
          <a:p>
            <a:pPr lvl="0"/>
            <a:r>
              <a:rPr lang="en-GB" dirty="0"/>
              <a:t>First level</a:t>
            </a:r>
          </a:p>
          <a:p>
            <a:pPr lvl="1"/>
            <a:r>
              <a:rPr lang="en-GB" dirty="0"/>
              <a:t>Second level</a:t>
            </a:r>
          </a:p>
          <a:p>
            <a:pPr lvl="2"/>
            <a:r>
              <a:rPr lang="en-GB" dirty="0"/>
              <a:t>Third level</a:t>
            </a:r>
          </a:p>
        </p:txBody>
      </p:sp>
      <p:sp>
        <p:nvSpPr>
          <p:cNvPr id="2" name="Title 1">
            <a:extLst>
              <a:ext uri="{FF2B5EF4-FFF2-40B4-BE49-F238E27FC236}">
                <a16:creationId xmlns:a16="http://schemas.microsoft.com/office/drawing/2014/main" id="{3DBF2D86-9E63-9FFC-615F-67F4A43A2529}"/>
              </a:ext>
            </a:extLst>
          </p:cNvPr>
          <p:cNvSpPr>
            <a:spLocks noGrp="1"/>
          </p:cNvSpPr>
          <p:nvPr>
            <p:ph type="title"/>
          </p:nvPr>
        </p:nvSpPr>
        <p:spPr/>
        <p:txBody>
          <a:bodyPr/>
          <a:lstStyle/>
          <a:p>
            <a:r>
              <a:rPr lang="en-GB"/>
              <a:t>Click to edit Master title style</a:t>
            </a:r>
          </a:p>
        </p:txBody>
      </p:sp>
      <p:sp>
        <p:nvSpPr>
          <p:cNvPr id="5" name="Text Placeholder 12">
            <a:extLst>
              <a:ext uri="{FF2B5EF4-FFF2-40B4-BE49-F238E27FC236}">
                <a16:creationId xmlns:a16="http://schemas.microsoft.com/office/drawing/2014/main" id="{B71020D7-29F6-2359-7742-8F9D6227FCFD}"/>
              </a:ext>
            </a:extLst>
          </p:cNvPr>
          <p:cNvSpPr>
            <a:spLocks noGrp="1" noChangeAspect="1"/>
          </p:cNvSpPr>
          <p:nvPr>
            <p:ph type="body" sz="quarter" idx="14" hasCustomPrompt="1"/>
          </p:nvPr>
        </p:nvSpPr>
        <p:spPr>
          <a:xfrm>
            <a:off x="6557753" y="1496291"/>
            <a:ext cx="4749865" cy="4179644"/>
          </a:xfrm>
          <a:prstGeom prst="hexagon">
            <a:avLst/>
          </a:prstGeom>
          <a:solidFill>
            <a:schemeClr val="tx2"/>
          </a:solidFill>
          <a:ln>
            <a:noFill/>
          </a:ln>
        </p:spPr>
        <p:txBody>
          <a:bodyPr lIns="0" tIns="0" rIns="0" bIns="0" anchor="ctr">
            <a:noAutofit/>
          </a:bodyPr>
          <a:lstStyle>
            <a:lvl1pPr marL="0" indent="0" algn="ctr">
              <a:lnSpc>
                <a:spcPct val="100000"/>
              </a:lnSpc>
              <a:spcBef>
                <a:spcPts val="0"/>
              </a:spcBef>
              <a:buNone/>
              <a:defRPr sz="2500" b="1">
                <a:solidFill>
                  <a:schemeClr val="bg1"/>
                </a:solidFill>
                <a:latin typeface="+mn-lt"/>
              </a:defRPr>
            </a:lvl1pPr>
            <a:lvl2pPr marL="0" indent="0" algn="ctr">
              <a:lnSpc>
                <a:spcPct val="100000"/>
              </a:lnSpc>
              <a:spcBef>
                <a:spcPts val="0"/>
              </a:spcBef>
              <a:spcAft>
                <a:spcPts val="3333"/>
              </a:spcAft>
              <a:buNone/>
              <a:tabLst/>
              <a:defRPr sz="2133">
                <a:solidFill>
                  <a:schemeClr val="bg1"/>
                </a:solidFill>
                <a:latin typeface="Montserrat Medium" pitchFamily="2" charset="0"/>
              </a:defRPr>
            </a:lvl2pPr>
            <a:lvl3pPr marL="0" indent="0" algn="ctr">
              <a:spcBef>
                <a:spcPts val="667"/>
              </a:spcBef>
              <a:buNone/>
              <a:tabLst/>
              <a:defRPr sz="1600">
                <a:solidFill>
                  <a:schemeClr val="bg1"/>
                </a:solidFill>
                <a:latin typeface="+mn-lt"/>
              </a:defRPr>
            </a:lvl3pPr>
            <a:lvl4pPr marL="715415" indent="0">
              <a:buNone/>
              <a:defRPr/>
            </a:lvl4pPr>
            <a:lvl5pPr marL="958827" indent="0">
              <a:buNone/>
              <a:defRPr/>
            </a:lvl5pPr>
          </a:lstStyle>
          <a:p>
            <a:pPr lvl="0"/>
            <a:r>
              <a:rPr lang="en-GB" dirty="0"/>
              <a:t>First level</a:t>
            </a:r>
          </a:p>
          <a:p>
            <a:pPr lvl="1"/>
            <a:r>
              <a:rPr lang="en-GB" dirty="0"/>
              <a:t>Second level</a:t>
            </a:r>
          </a:p>
          <a:p>
            <a:pPr lvl="2"/>
            <a:r>
              <a:rPr lang="en-GB" dirty="0"/>
              <a:t>Third level</a:t>
            </a:r>
          </a:p>
        </p:txBody>
      </p:sp>
    </p:spTree>
    <p:extLst>
      <p:ext uri="{BB962C8B-B14F-4D97-AF65-F5344CB8AC3E}">
        <p14:creationId xmlns:p14="http://schemas.microsoft.com/office/powerpoint/2010/main" val="142833052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longer highlights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8824A27-0F9B-2A3F-634E-C4D8F16146B9}"/>
              </a:ext>
            </a:extLst>
          </p:cNvPr>
          <p:cNvSpPr>
            <a:spLocks noGrp="1"/>
          </p:cNvSpPr>
          <p:nvPr>
            <p:ph type="ftr" sz="quarter" idx="10"/>
          </p:nvPr>
        </p:nvSpPr>
        <p:spPr/>
        <p:txBody>
          <a:bodyPr/>
          <a:lstStyle/>
          <a:p>
            <a:r>
              <a:rPr lang="en-GB"/>
              <a:t>Diversity and Inclusion</a:t>
            </a:r>
          </a:p>
        </p:txBody>
      </p:sp>
      <p:sp>
        <p:nvSpPr>
          <p:cNvPr id="4" name="Slide Number Placeholder 3">
            <a:extLst>
              <a:ext uri="{FF2B5EF4-FFF2-40B4-BE49-F238E27FC236}">
                <a16:creationId xmlns:a16="http://schemas.microsoft.com/office/drawing/2014/main" id="{DA8BC152-605D-68D1-1E61-8E33215303AB}"/>
              </a:ext>
            </a:extLst>
          </p:cNvPr>
          <p:cNvSpPr>
            <a:spLocks noGrp="1"/>
          </p:cNvSpPr>
          <p:nvPr>
            <p:ph type="sldNum" sz="quarter" idx="11"/>
          </p:nvPr>
        </p:nvSpPr>
        <p:spPr/>
        <p:txBody>
          <a:bodyPr/>
          <a:lstStyle/>
          <a:p>
            <a:fld id="{93E7B9F2-B4FF-452C-8B6A-FCAF32E52E53}" type="slidenum">
              <a:rPr lang="en-GB" smtClean="0"/>
              <a:pPr/>
              <a:t>‹#›</a:t>
            </a:fld>
            <a:endParaRPr lang="en-GB"/>
          </a:p>
        </p:txBody>
      </p:sp>
      <p:sp>
        <p:nvSpPr>
          <p:cNvPr id="2" name="Title 1">
            <a:extLst>
              <a:ext uri="{FF2B5EF4-FFF2-40B4-BE49-F238E27FC236}">
                <a16:creationId xmlns:a16="http://schemas.microsoft.com/office/drawing/2014/main" id="{3DBF2D86-9E63-9FFC-615F-67F4A43A2529}"/>
              </a:ext>
            </a:extLst>
          </p:cNvPr>
          <p:cNvSpPr>
            <a:spLocks noGrp="1"/>
          </p:cNvSpPr>
          <p:nvPr>
            <p:ph type="title"/>
          </p:nvPr>
        </p:nvSpPr>
        <p:spPr/>
        <p:txBody>
          <a:bodyPr/>
          <a:lstStyle/>
          <a:p>
            <a:r>
              <a:rPr lang="en-GB"/>
              <a:t>Click to edit Master title style</a:t>
            </a:r>
          </a:p>
        </p:txBody>
      </p:sp>
      <p:sp>
        <p:nvSpPr>
          <p:cNvPr id="6" name="Text Placeholder 12">
            <a:extLst>
              <a:ext uri="{FF2B5EF4-FFF2-40B4-BE49-F238E27FC236}">
                <a16:creationId xmlns:a16="http://schemas.microsoft.com/office/drawing/2014/main" id="{D2D3E99E-35E9-08AD-70A7-64875B7F546C}"/>
              </a:ext>
            </a:extLst>
          </p:cNvPr>
          <p:cNvSpPr>
            <a:spLocks noGrp="1" noChangeAspect="1"/>
          </p:cNvSpPr>
          <p:nvPr>
            <p:ph type="body" sz="quarter" idx="13"/>
          </p:nvPr>
        </p:nvSpPr>
        <p:spPr>
          <a:xfrm>
            <a:off x="1116280" y="1304924"/>
            <a:ext cx="2220685" cy="1996493"/>
          </a:xfrm>
          <a:prstGeom prst="pentagon">
            <a:avLst/>
          </a:prstGeom>
          <a:solidFill>
            <a:schemeClr val="tx2"/>
          </a:solidFill>
          <a:ln>
            <a:noFill/>
          </a:ln>
        </p:spPr>
        <p:txBody>
          <a:bodyPr lIns="0" tIns="0" rIns="0" bIns="0" anchor="ctr">
            <a:noAutofit/>
          </a:bodyPr>
          <a:lstStyle>
            <a:lvl1pPr marL="0" indent="0" algn="ctr">
              <a:lnSpc>
                <a:spcPct val="100000"/>
              </a:lnSpc>
              <a:spcBef>
                <a:spcPts val="0"/>
              </a:spcBef>
              <a:buNone/>
              <a:defRPr sz="2000" b="1">
                <a:solidFill>
                  <a:schemeClr val="bg1"/>
                </a:solidFill>
                <a:latin typeface="+mn-lt"/>
              </a:defRPr>
            </a:lvl1pPr>
            <a:lvl2pPr marL="0" indent="0" algn="ctr">
              <a:spcBef>
                <a:spcPts val="0"/>
              </a:spcBef>
              <a:spcAft>
                <a:spcPts val="3333"/>
              </a:spcAft>
              <a:buNone/>
              <a:tabLst/>
              <a:defRPr sz="2133">
                <a:solidFill>
                  <a:schemeClr val="bg1"/>
                </a:solidFill>
                <a:latin typeface="+mj-lt"/>
              </a:defRPr>
            </a:lvl2pPr>
            <a:lvl3pPr marL="0" indent="0" algn="ctr">
              <a:spcBef>
                <a:spcPts val="667"/>
              </a:spcBef>
              <a:buNone/>
              <a:tabLst/>
              <a:defRPr sz="1600">
                <a:solidFill>
                  <a:schemeClr val="bg1"/>
                </a:solidFill>
                <a:latin typeface="+mn-lt"/>
              </a:defRPr>
            </a:lvl3pPr>
            <a:lvl4pPr marL="715415" indent="0">
              <a:buNone/>
              <a:defRPr/>
            </a:lvl4pPr>
            <a:lvl5pPr marL="958827" indent="0">
              <a:buNone/>
              <a:defRPr/>
            </a:lvl5pPr>
          </a:lstStyle>
          <a:p>
            <a:pPr lvl="0"/>
            <a:endParaRPr lang="en-GB" dirty="0"/>
          </a:p>
        </p:txBody>
      </p:sp>
      <p:sp>
        <p:nvSpPr>
          <p:cNvPr id="9" name="Content Placeholder 2">
            <a:extLst>
              <a:ext uri="{FF2B5EF4-FFF2-40B4-BE49-F238E27FC236}">
                <a16:creationId xmlns:a16="http://schemas.microsoft.com/office/drawing/2014/main" id="{CB2655D7-5503-7FA0-38CF-2B1A882FFE4C}"/>
              </a:ext>
            </a:extLst>
          </p:cNvPr>
          <p:cNvSpPr>
            <a:spLocks noGrp="1"/>
          </p:cNvSpPr>
          <p:nvPr>
            <p:ph sz="half" idx="1"/>
          </p:nvPr>
        </p:nvSpPr>
        <p:spPr>
          <a:xfrm>
            <a:off x="635000" y="3764477"/>
            <a:ext cx="3302000" cy="21410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a:extLst>
              <a:ext uri="{FF2B5EF4-FFF2-40B4-BE49-F238E27FC236}">
                <a16:creationId xmlns:a16="http://schemas.microsoft.com/office/drawing/2014/main" id="{97C63688-A949-028B-777F-471ED2512E58}"/>
              </a:ext>
            </a:extLst>
          </p:cNvPr>
          <p:cNvSpPr>
            <a:spLocks noGrp="1"/>
          </p:cNvSpPr>
          <p:nvPr>
            <p:ph sz="half" idx="16"/>
          </p:nvPr>
        </p:nvSpPr>
        <p:spPr>
          <a:xfrm>
            <a:off x="4445000" y="3764477"/>
            <a:ext cx="3302000" cy="21410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2">
            <a:extLst>
              <a:ext uri="{FF2B5EF4-FFF2-40B4-BE49-F238E27FC236}">
                <a16:creationId xmlns:a16="http://schemas.microsoft.com/office/drawing/2014/main" id="{E43CF51C-A325-AFE2-7A13-1BF584FE3A30}"/>
              </a:ext>
            </a:extLst>
          </p:cNvPr>
          <p:cNvSpPr>
            <a:spLocks noGrp="1"/>
          </p:cNvSpPr>
          <p:nvPr>
            <p:ph sz="half" idx="17"/>
          </p:nvPr>
        </p:nvSpPr>
        <p:spPr>
          <a:xfrm>
            <a:off x="8255000" y="3764477"/>
            <a:ext cx="3302000" cy="21410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2">
            <a:extLst>
              <a:ext uri="{FF2B5EF4-FFF2-40B4-BE49-F238E27FC236}">
                <a16:creationId xmlns:a16="http://schemas.microsoft.com/office/drawing/2014/main" id="{337912A9-9DCB-5F13-DE15-5A8212CE57FC}"/>
              </a:ext>
            </a:extLst>
          </p:cNvPr>
          <p:cNvSpPr>
            <a:spLocks noGrp="1" noChangeAspect="1"/>
          </p:cNvSpPr>
          <p:nvPr>
            <p:ph type="body" sz="quarter" idx="18"/>
          </p:nvPr>
        </p:nvSpPr>
        <p:spPr>
          <a:xfrm>
            <a:off x="4985657" y="1304924"/>
            <a:ext cx="2220685" cy="1996493"/>
          </a:xfrm>
          <a:prstGeom prst="pentagon">
            <a:avLst/>
          </a:prstGeom>
          <a:solidFill>
            <a:schemeClr val="tx2"/>
          </a:solidFill>
          <a:ln>
            <a:noFill/>
          </a:ln>
        </p:spPr>
        <p:txBody>
          <a:bodyPr lIns="0" tIns="0" rIns="0" bIns="0" anchor="ctr">
            <a:noAutofit/>
          </a:bodyPr>
          <a:lstStyle>
            <a:lvl1pPr marL="0" indent="0" algn="ctr">
              <a:lnSpc>
                <a:spcPct val="100000"/>
              </a:lnSpc>
              <a:spcBef>
                <a:spcPts val="0"/>
              </a:spcBef>
              <a:buNone/>
              <a:defRPr sz="2000" b="1">
                <a:solidFill>
                  <a:schemeClr val="bg1"/>
                </a:solidFill>
                <a:latin typeface="+mn-lt"/>
              </a:defRPr>
            </a:lvl1pPr>
            <a:lvl2pPr marL="0" indent="0" algn="ctr">
              <a:spcBef>
                <a:spcPts val="0"/>
              </a:spcBef>
              <a:spcAft>
                <a:spcPts val="3333"/>
              </a:spcAft>
              <a:buNone/>
              <a:tabLst/>
              <a:defRPr sz="2133">
                <a:solidFill>
                  <a:schemeClr val="bg1"/>
                </a:solidFill>
                <a:latin typeface="+mj-lt"/>
              </a:defRPr>
            </a:lvl2pPr>
            <a:lvl3pPr marL="0" indent="0" algn="ctr">
              <a:spcBef>
                <a:spcPts val="667"/>
              </a:spcBef>
              <a:buNone/>
              <a:tabLst/>
              <a:defRPr sz="1600">
                <a:solidFill>
                  <a:schemeClr val="bg1"/>
                </a:solidFill>
                <a:latin typeface="+mn-lt"/>
              </a:defRPr>
            </a:lvl3pPr>
            <a:lvl4pPr marL="715415" indent="0">
              <a:buNone/>
              <a:defRPr/>
            </a:lvl4pPr>
            <a:lvl5pPr marL="958827" indent="0">
              <a:buNone/>
              <a:defRPr/>
            </a:lvl5pPr>
          </a:lstStyle>
          <a:p>
            <a:pPr lvl="0"/>
            <a:endParaRPr lang="en-GB" dirty="0"/>
          </a:p>
        </p:txBody>
      </p:sp>
      <p:sp>
        <p:nvSpPr>
          <p:cNvPr id="14" name="Text Placeholder 12">
            <a:extLst>
              <a:ext uri="{FF2B5EF4-FFF2-40B4-BE49-F238E27FC236}">
                <a16:creationId xmlns:a16="http://schemas.microsoft.com/office/drawing/2014/main" id="{538F058F-E239-E612-537E-9F8F8474B9BB}"/>
              </a:ext>
            </a:extLst>
          </p:cNvPr>
          <p:cNvSpPr>
            <a:spLocks noGrp="1" noChangeAspect="1"/>
          </p:cNvSpPr>
          <p:nvPr>
            <p:ph type="body" sz="quarter" idx="19"/>
          </p:nvPr>
        </p:nvSpPr>
        <p:spPr>
          <a:xfrm>
            <a:off x="8795657" y="1304924"/>
            <a:ext cx="2220685" cy="1996493"/>
          </a:xfrm>
          <a:prstGeom prst="pentagon">
            <a:avLst/>
          </a:prstGeom>
          <a:solidFill>
            <a:schemeClr val="tx2"/>
          </a:solidFill>
          <a:ln>
            <a:noFill/>
          </a:ln>
        </p:spPr>
        <p:txBody>
          <a:bodyPr lIns="0" tIns="0" rIns="0" bIns="0" anchor="ctr">
            <a:noAutofit/>
          </a:bodyPr>
          <a:lstStyle>
            <a:lvl1pPr marL="0" indent="0" algn="ctr">
              <a:lnSpc>
                <a:spcPct val="100000"/>
              </a:lnSpc>
              <a:spcBef>
                <a:spcPts val="0"/>
              </a:spcBef>
              <a:buNone/>
              <a:defRPr sz="2000" b="1">
                <a:solidFill>
                  <a:schemeClr val="bg1"/>
                </a:solidFill>
                <a:latin typeface="+mn-lt"/>
              </a:defRPr>
            </a:lvl1pPr>
            <a:lvl2pPr marL="0" indent="0" algn="ctr">
              <a:spcBef>
                <a:spcPts val="0"/>
              </a:spcBef>
              <a:spcAft>
                <a:spcPts val="3333"/>
              </a:spcAft>
              <a:buNone/>
              <a:tabLst/>
              <a:defRPr sz="2133">
                <a:solidFill>
                  <a:schemeClr val="bg1"/>
                </a:solidFill>
                <a:latin typeface="+mj-lt"/>
              </a:defRPr>
            </a:lvl2pPr>
            <a:lvl3pPr marL="0" indent="0" algn="ctr">
              <a:spcBef>
                <a:spcPts val="667"/>
              </a:spcBef>
              <a:buNone/>
              <a:tabLst/>
              <a:defRPr sz="1600">
                <a:solidFill>
                  <a:schemeClr val="bg1"/>
                </a:solidFill>
                <a:latin typeface="+mn-lt"/>
              </a:defRPr>
            </a:lvl3pPr>
            <a:lvl4pPr marL="715415" indent="0">
              <a:buNone/>
              <a:defRPr/>
            </a:lvl4pPr>
            <a:lvl5pPr marL="958827" indent="0">
              <a:buNone/>
              <a:defRPr/>
            </a:lvl5pPr>
          </a:lstStyle>
          <a:p>
            <a:pPr lvl="0"/>
            <a:endParaRPr lang="en-GB" dirty="0"/>
          </a:p>
        </p:txBody>
      </p:sp>
    </p:spTree>
    <p:extLst>
      <p:ext uri="{BB962C8B-B14F-4D97-AF65-F5344CB8AC3E}">
        <p14:creationId xmlns:p14="http://schemas.microsoft.com/office/powerpoint/2010/main" val="112759369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highlight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8824A27-0F9B-2A3F-634E-C4D8F16146B9}"/>
              </a:ext>
            </a:extLst>
          </p:cNvPr>
          <p:cNvSpPr>
            <a:spLocks noGrp="1"/>
          </p:cNvSpPr>
          <p:nvPr>
            <p:ph type="ftr" sz="quarter" idx="10"/>
          </p:nvPr>
        </p:nvSpPr>
        <p:spPr/>
        <p:txBody>
          <a:bodyPr/>
          <a:lstStyle/>
          <a:p>
            <a:r>
              <a:rPr lang="en-GB"/>
              <a:t>Diversity and Inclusion</a:t>
            </a:r>
          </a:p>
        </p:txBody>
      </p:sp>
      <p:sp>
        <p:nvSpPr>
          <p:cNvPr id="4" name="Slide Number Placeholder 3">
            <a:extLst>
              <a:ext uri="{FF2B5EF4-FFF2-40B4-BE49-F238E27FC236}">
                <a16:creationId xmlns:a16="http://schemas.microsoft.com/office/drawing/2014/main" id="{DA8BC152-605D-68D1-1E61-8E33215303AB}"/>
              </a:ext>
            </a:extLst>
          </p:cNvPr>
          <p:cNvSpPr>
            <a:spLocks noGrp="1"/>
          </p:cNvSpPr>
          <p:nvPr>
            <p:ph type="sldNum" sz="quarter" idx="11"/>
          </p:nvPr>
        </p:nvSpPr>
        <p:spPr/>
        <p:txBody>
          <a:bodyPr/>
          <a:lstStyle/>
          <a:p>
            <a:fld id="{93E7B9F2-B4FF-452C-8B6A-FCAF32E52E53}" type="slidenum">
              <a:rPr lang="en-GB" smtClean="0"/>
              <a:pPr/>
              <a:t>‹#›</a:t>
            </a:fld>
            <a:endParaRPr lang="en-GB"/>
          </a:p>
        </p:txBody>
      </p:sp>
      <p:sp>
        <p:nvSpPr>
          <p:cNvPr id="13" name="Text Placeholder 12">
            <a:extLst>
              <a:ext uri="{FF2B5EF4-FFF2-40B4-BE49-F238E27FC236}">
                <a16:creationId xmlns:a16="http://schemas.microsoft.com/office/drawing/2014/main" id="{1712E1BE-A45B-C4B8-0269-04A3BD728954}"/>
              </a:ext>
            </a:extLst>
          </p:cNvPr>
          <p:cNvSpPr>
            <a:spLocks noGrp="1" noChangeAspect="1"/>
          </p:cNvSpPr>
          <p:nvPr>
            <p:ph type="body" sz="quarter" idx="13" hasCustomPrompt="1"/>
          </p:nvPr>
        </p:nvSpPr>
        <p:spPr>
          <a:xfrm>
            <a:off x="409757" y="1304925"/>
            <a:ext cx="3752486" cy="3302000"/>
          </a:xfrm>
          <a:prstGeom prst="hexagon">
            <a:avLst/>
          </a:prstGeom>
          <a:solidFill>
            <a:schemeClr val="tx2"/>
          </a:solidFill>
          <a:ln>
            <a:noFill/>
          </a:ln>
        </p:spPr>
        <p:txBody>
          <a:bodyPr lIns="0" tIns="0" rIns="0" bIns="0" anchor="ctr">
            <a:noAutofit/>
          </a:bodyPr>
          <a:lstStyle>
            <a:lvl1pPr marL="0" indent="0" algn="ctr">
              <a:lnSpc>
                <a:spcPct val="100000"/>
              </a:lnSpc>
              <a:spcBef>
                <a:spcPts val="0"/>
              </a:spcBef>
              <a:buNone/>
              <a:defRPr sz="2500" b="1">
                <a:solidFill>
                  <a:schemeClr val="bg1"/>
                </a:solidFill>
                <a:latin typeface="+mn-lt"/>
              </a:defRPr>
            </a:lvl1pPr>
            <a:lvl2pPr marL="0" indent="0" algn="ctr">
              <a:lnSpc>
                <a:spcPct val="100000"/>
              </a:lnSpc>
              <a:spcBef>
                <a:spcPts val="0"/>
              </a:spcBef>
              <a:spcAft>
                <a:spcPts val="1600"/>
              </a:spcAft>
              <a:buNone/>
              <a:tabLst/>
              <a:defRPr sz="2133">
                <a:solidFill>
                  <a:schemeClr val="bg1"/>
                </a:solidFill>
                <a:latin typeface="Montserrat Medium" pitchFamily="2" charset="0"/>
              </a:defRPr>
            </a:lvl2pPr>
            <a:lvl3pPr marL="0" indent="0" algn="ctr">
              <a:spcBef>
                <a:spcPts val="667"/>
              </a:spcBef>
              <a:buNone/>
              <a:tabLst/>
              <a:defRPr sz="1600">
                <a:solidFill>
                  <a:schemeClr val="bg1"/>
                </a:solidFill>
                <a:latin typeface="+mn-lt"/>
              </a:defRPr>
            </a:lvl3pPr>
            <a:lvl4pPr marL="715415" indent="0">
              <a:buNone/>
              <a:defRPr/>
            </a:lvl4pPr>
            <a:lvl5pPr marL="958827" indent="0">
              <a:buNone/>
              <a:defRPr/>
            </a:lvl5pPr>
          </a:lstStyle>
          <a:p>
            <a:pPr lvl="0"/>
            <a:r>
              <a:rPr lang="en-GB" dirty="0"/>
              <a:t>First level</a:t>
            </a:r>
          </a:p>
          <a:p>
            <a:pPr lvl="1"/>
            <a:r>
              <a:rPr lang="en-GB" dirty="0"/>
              <a:t>Second level</a:t>
            </a:r>
          </a:p>
          <a:p>
            <a:pPr lvl="2"/>
            <a:r>
              <a:rPr lang="en-GB" dirty="0"/>
              <a:t>Third level</a:t>
            </a:r>
          </a:p>
        </p:txBody>
      </p:sp>
      <p:sp>
        <p:nvSpPr>
          <p:cNvPr id="2" name="Title 1">
            <a:extLst>
              <a:ext uri="{FF2B5EF4-FFF2-40B4-BE49-F238E27FC236}">
                <a16:creationId xmlns:a16="http://schemas.microsoft.com/office/drawing/2014/main" id="{3DBF2D86-9E63-9FFC-615F-67F4A43A2529}"/>
              </a:ext>
            </a:extLst>
          </p:cNvPr>
          <p:cNvSpPr>
            <a:spLocks noGrp="1"/>
          </p:cNvSpPr>
          <p:nvPr>
            <p:ph type="title"/>
          </p:nvPr>
        </p:nvSpPr>
        <p:spPr/>
        <p:txBody>
          <a:bodyPr/>
          <a:lstStyle/>
          <a:p>
            <a:r>
              <a:rPr lang="en-GB"/>
              <a:t>Click to edit Master title style</a:t>
            </a:r>
          </a:p>
        </p:txBody>
      </p:sp>
      <p:sp>
        <p:nvSpPr>
          <p:cNvPr id="6" name="Text Placeholder 12">
            <a:extLst>
              <a:ext uri="{FF2B5EF4-FFF2-40B4-BE49-F238E27FC236}">
                <a16:creationId xmlns:a16="http://schemas.microsoft.com/office/drawing/2014/main" id="{94487400-EC0F-ED82-857D-4E644EFB8830}"/>
              </a:ext>
            </a:extLst>
          </p:cNvPr>
          <p:cNvSpPr>
            <a:spLocks noGrp="1" noChangeAspect="1"/>
          </p:cNvSpPr>
          <p:nvPr>
            <p:ph type="body" sz="quarter" idx="14" hasCustomPrompt="1"/>
          </p:nvPr>
        </p:nvSpPr>
        <p:spPr>
          <a:xfrm>
            <a:off x="4219757" y="2682462"/>
            <a:ext cx="3752486" cy="3302000"/>
          </a:xfrm>
          <a:prstGeom prst="hexagon">
            <a:avLst/>
          </a:prstGeom>
          <a:solidFill>
            <a:schemeClr val="tx2"/>
          </a:solidFill>
          <a:ln>
            <a:noFill/>
          </a:ln>
        </p:spPr>
        <p:txBody>
          <a:bodyPr lIns="0" tIns="0" rIns="0" bIns="0" anchor="ctr">
            <a:noAutofit/>
          </a:bodyPr>
          <a:lstStyle>
            <a:lvl1pPr marL="0" indent="0" algn="ctr">
              <a:lnSpc>
                <a:spcPct val="100000"/>
              </a:lnSpc>
              <a:spcBef>
                <a:spcPts val="0"/>
              </a:spcBef>
              <a:buNone/>
              <a:defRPr sz="2500" b="1">
                <a:solidFill>
                  <a:schemeClr val="bg1"/>
                </a:solidFill>
                <a:latin typeface="+mn-lt"/>
              </a:defRPr>
            </a:lvl1pPr>
            <a:lvl2pPr marL="0" indent="0" algn="ctr">
              <a:lnSpc>
                <a:spcPct val="100000"/>
              </a:lnSpc>
              <a:spcBef>
                <a:spcPts val="0"/>
              </a:spcBef>
              <a:spcAft>
                <a:spcPts val="1600"/>
              </a:spcAft>
              <a:buNone/>
              <a:tabLst/>
              <a:defRPr sz="2133">
                <a:solidFill>
                  <a:schemeClr val="bg1"/>
                </a:solidFill>
                <a:latin typeface="Montserrat Medium" pitchFamily="2" charset="0"/>
              </a:defRPr>
            </a:lvl2pPr>
            <a:lvl3pPr marL="0" indent="0" algn="ctr">
              <a:spcBef>
                <a:spcPts val="667"/>
              </a:spcBef>
              <a:buNone/>
              <a:tabLst/>
              <a:defRPr sz="1600">
                <a:solidFill>
                  <a:schemeClr val="bg1"/>
                </a:solidFill>
                <a:latin typeface="+mn-lt"/>
              </a:defRPr>
            </a:lvl3pPr>
            <a:lvl4pPr marL="715415" indent="0">
              <a:buNone/>
              <a:defRPr/>
            </a:lvl4pPr>
            <a:lvl5pPr marL="958827" indent="0">
              <a:buNone/>
              <a:defRPr/>
            </a:lvl5pPr>
          </a:lstStyle>
          <a:p>
            <a:pPr lvl="0"/>
            <a:r>
              <a:rPr lang="en-GB" dirty="0"/>
              <a:t>First level</a:t>
            </a:r>
          </a:p>
          <a:p>
            <a:pPr lvl="1"/>
            <a:r>
              <a:rPr lang="en-GB" dirty="0"/>
              <a:t>Second level</a:t>
            </a:r>
          </a:p>
          <a:p>
            <a:pPr lvl="2"/>
            <a:r>
              <a:rPr lang="en-GB" dirty="0"/>
              <a:t>Third level</a:t>
            </a:r>
          </a:p>
        </p:txBody>
      </p:sp>
      <p:sp>
        <p:nvSpPr>
          <p:cNvPr id="7" name="Text Placeholder 12">
            <a:extLst>
              <a:ext uri="{FF2B5EF4-FFF2-40B4-BE49-F238E27FC236}">
                <a16:creationId xmlns:a16="http://schemas.microsoft.com/office/drawing/2014/main" id="{EF5C5A44-B4A8-1FDE-2BE1-93F2AED4A954}"/>
              </a:ext>
            </a:extLst>
          </p:cNvPr>
          <p:cNvSpPr>
            <a:spLocks noGrp="1" noChangeAspect="1"/>
          </p:cNvSpPr>
          <p:nvPr>
            <p:ph type="body" sz="quarter" idx="15" hasCustomPrompt="1"/>
          </p:nvPr>
        </p:nvSpPr>
        <p:spPr>
          <a:xfrm>
            <a:off x="8029757" y="1304925"/>
            <a:ext cx="3752486" cy="3302000"/>
          </a:xfrm>
          <a:prstGeom prst="hexagon">
            <a:avLst/>
          </a:prstGeom>
          <a:solidFill>
            <a:schemeClr val="tx2"/>
          </a:solidFill>
          <a:ln>
            <a:noFill/>
          </a:ln>
        </p:spPr>
        <p:txBody>
          <a:bodyPr lIns="0" tIns="0" rIns="0" bIns="0" anchor="ctr">
            <a:noAutofit/>
          </a:bodyPr>
          <a:lstStyle>
            <a:lvl1pPr marL="0" indent="0" algn="ctr">
              <a:lnSpc>
                <a:spcPct val="100000"/>
              </a:lnSpc>
              <a:spcBef>
                <a:spcPts val="0"/>
              </a:spcBef>
              <a:buNone/>
              <a:defRPr sz="2500" b="1">
                <a:solidFill>
                  <a:schemeClr val="bg1"/>
                </a:solidFill>
                <a:latin typeface="+mn-lt"/>
              </a:defRPr>
            </a:lvl1pPr>
            <a:lvl2pPr marL="0" indent="0" algn="ctr">
              <a:lnSpc>
                <a:spcPct val="100000"/>
              </a:lnSpc>
              <a:spcBef>
                <a:spcPts val="0"/>
              </a:spcBef>
              <a:spcAft>
                <a:spcPts val="1600"/>
              </a:spcAft>
              <a:buNone/>
              <a:tabLst/>
              <a:defRPr sz="2133">
                <a:solidFill>
                  <a:schemeClr val="bg1"/>
                </a:solidFill>
                <a:latin typeface="Montserrat Medium" pitchFamily="2" charset="0"/>
              </a:defRPr>
            </a:lvl2pPr>
            <a:lvl3pPr marL="0" indent="0" algn="ctr">
              <a:spcBef>
                <a:spcPts val="667"/>
              </a:spcBef>
              <a:buNone/>
              <a:tabLst/>
              <a:defRPr sz="1600">
                <a:solidFill>
                  <a:schemeClr val="bg1"/>
                </a:solidFill>
                <a:latin typeface="+mn-lt"/>
              </a:defRPr>
            </a:lvl3pPr>
            <a:lvl4pPr marL="715415" indent="0">
              <a:buNone/>
              <a:defRPr/>
            </a:lvl4pPr>
            <a:lvl5pPr marL="958827" indent="0">
              <a:buNone/>
              <a:defRPr/>
            </a:lvl5pPr>
          </a:lstStyle>
          <a:p>
            <a:pPr lvl="0"/>
            <a:r>
              <a:rPr lang="en-GB" dirty="0"/>
              <a:t>First level</a:t>
            </a:r>
          </a:p>
          <a:p>
            <a:pPr lvl="1"/>
            <a:r>
              <a:rPr lang="en-GB" dirty="0"/>
              <a:t>Second level</a:t>
            </a:r>
          </a:p>
          <a:p>
            <a:pPr lvl="2"/>
            <a:r>
              <a:rPr lang="en-GB" dirty="0"/>
              <a:t>Third level</a:t>
            </a:r>
          </a:p>
        </p:txBody>
      </p:sp>
    </p:spTree>
    <p:extLst>
      <p:ext uri="{BB962C8B-B14F-4D97-AF65-F5344CB8AC3E}">
        <p14:creationId xmlns:p14="http://schemas.microsoft.com/office/powerpoint/2010/main" val="1193586621"/>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Title Only with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72F96-FB66-5B84-02AE-4C19A4E0B3A7}"/>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A3525431-D5DD-4264-6E78-0F21D7BE0699}"/>
              </a:ext>
            </a:extLst>
          </p:cNvPr>
          <p:cNvSpPr>
            <a:spLocks noGrp="1"/>
          </p:cNvSpPr>
          <p:nvPr>
            <p:ph type="ftr" sz="quarter" idx="11"/>
          </p:nvPr>
        </p:nvSpPr>
        <p:spPr/>
        <p:txBody>
          <a:bodyPr/>
          <a:lstStyle/>
          <a:p>
            <a:r>
              <a:rPr lang="en-GB"/>
              <a:t>Diversity and Inclusion</a:t>
            </a:r>
          </a:p>
        </p:txBody>
      </p:sp>
      <p:sp>
        <p:nvSpPr>
          <p:cNvPr id="5" name="Slide Number Placeholder 4">
            <a:extLst>
              <a:ext uri="{FF2B5EF4-FFF2-40B4-BE49-F238E27FC236}">
                <a16:creationId xmlns:a16="http://schemas.microsoft.com/office/drawing/2014/main" id="{5CADD01F-8CB9-0B18-CCAD-8B77A9557939}"/>
              </a:ext>
            </a:extLst>
          </p:cNvPr>
          <p:cNvSpPr>
            <a:spLocks noGrp="1"/>
          </p:cNvSpPr>
          <p:nvPr>
            <p:ph type="sldNum" sz="quarter" idx="12"/>
          </p:nvPr>
        </p:nvSpPr>
        <p:spPr/>
        <p:txBody>
          <a:bodyPr/>
          <a:lstStyle/>
          <a:p>
            <a:fld id="{BE52086C-9BA7-471C-BD77-81DF31553E23}" type="slidenum">
              <a:rPr lang="en-GB" smtClean="0"/>
              <a:t>‹#›</a:t>
            </a:fld>
            <a:endParaRPr lang="en-GB"/>
          </a:p>
        </p:txBody>
      </p:sp>
      <p:pic>
        <p:nvPicPr>
          <p:cNvPr id="6" name="Picture 5" descr="A hexagon shaped blue and black line&#10;&#10;Description automatically generated">
            <a:extLst>
              <a:ext uri="{FF2B5EF4-FFF2-40B4-BE49-F238E27FC236}">
                <a16:creationId xmlns:a16="http://schemas.microsoft.com/office/drawing/2014/main" id="{B101AF66-E312-A2DE-6878-833FE6FE271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09726" y="1465911"/>
            <a:ext cx="5782274" cy="5392089"/>
          </a:xfrm>
          <a:prstGeom prst="rect">
            <a:avLst/>
          </a:prstGeom>
        </p:spPr>
      </p:pic>
    </p:spTree>
    <p:extLst>
      <p:ext uri="{BB962C8B-B14F-4D97-AF65-F5344CB8AC3E}">
        <p14:creationId xmlns:p14="http://schemas.microsoft.com/office/powerpoint/2010/main" val="750010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Graphic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67B0C69-A105-0149-BD82-D90013841F8C}"/>
              </a:ext>
            </a:extLst>
          </p:cNvPr>
          <p:cNvSpPr>
            <a:spLocks noGrp="1"/>
          </p:cNvSpPr>
          <p:nvPr>
            <p:ph type="ftr" sz="quarter" idx="11"/>
          </p:nvPr>
        </p:nvSpPr>
        <p:spPr/>
        <p:txBody>
          <a:bodyPr/>
          <a:lstStyle/>
          <a:p>
            <a:r>
              <a:rPr lang="en-GB"/>
              <a:t>Diversity and Inclusion</a:t>
            </a:r>
          </a:p>
        </p:txBody>
      </p:sp>
      <p:sp>
        <p:nvSpPr>
          <p:cNvPr id="4" name="Slide Number Placeholder 3">
            <a:extLst>
              <a:ext uri="{FF2B5EF4-FFF2-40B4-BE49-F238E27FC236}">
                <a16:creationId xmlns:a16="http://schemas.microsoft.com/office/drawing/2014/main" id="{CBCE370C-8A8F-76B8-4B14-2870F5DCAE85}"/>
              </a:ext>
            </a:extLst>
          </p:cNvPr>
          <p:cNvSpPr>
            <a:spLocks noGrp="1"/>
          </p:cNvSpPr>
          <p:nvPr>
            <p:ph type="sldNum" sz="quarter" idx="12"/>
          </p:nvPr>
        </p:nvSpPr>
        <p:spPr/>
        <p:txBody>
          <a:bodyPr/>
          <a:lstStyle/>
          <a:p>
            <a:fld id="{BE52086C-9BA7-471C-BD77-81DF31553E23}" type="slidenum">
              <a:rPr lang="en-GB" smtClean="0"/>
              <a:t>‹#›</a:t>
            </a:fld>
            <a:endParaRPr lang="en-GB"/>
          </a:p>
        </p:txBody>
      </p:sp>
      <p:pic>
        <p:nvPicPr>
          <p:cNvPr id="5" name="Picture 4" descr="A hexagon shaped blue and black line&#10;&#10;Description automatically generated">
            <a:extLst>
              <a:ext uri="{FF2B5EF4-FFF2-40B4-BE49-F238E27FC236}">
                <a16:creationId xmlns:a16="http://schemas.microsoft.com/office/drawing/2014/main" id="{4F44DBF4-14C7-D60C-A613-9CD672E1EF1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09726" y="1465911"/>
            <a:ext cx="5782274" cy="5392089"/>
          </a:xfrm>
          <a:prstGeom prst="rect">
            <a:avLst/>
          </a:prstGeom>
        </p:spPr>
      </p:pic>
    </p:spTree>
    <p:extLst>
      <p:ext uri="{BB962C8B-B14F-4D97-AF65-F5344CB8AC3E}">
        <p14:creationId xmlns:p14="http://schemas.microsoft.com/office/powerpoint/2010/main" val="2246497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72F96-FB66-5B84-02AE-4C19A4E0B3A7}"/>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A3525431-D5DD-4264-6E78-0F21D7BE0699}"/>
              </a:ext>
            </a:extLst>
          </p:cNvPr>
          <p:cNvSpPr>
            <a:spLocks noGrp="1"/>
          </p:cNvSpPr>
          <p:nvPr>
            <p:ph type="ftr" sz="quarter" idx="11"/>
          </p:nvPr>
        </p:nvSpPr>
        <p:spPr/>
        <p:txBody>
          <a:bodyPr/>
          <a:lstStyle/>
          <a:p>
            <a:r>
              <a:rPr lang="en-GB"/>
              <a:t>Diversity and Inclusion</a:t>
            </a:r>
          </a:p>
        </p:txBody>
      </p:sp>
      <p:sp>
        <p:nvSpPr>
          <p:cNvPr id="5" name="Slide Number Placeholder 4">
            <a:extLst>
              <a:ext uri="{FF2B5EF4-FFF2-40B4-BE49-F238E27FC236}">
                <a16:creationId xmlns:a16="http://schemas.microsoft.com/office/drawing/2014/main" id="{5CADD01F-8CB9-0B18-CCAD-8B77A9557939}"/>
              </a:ext>
            </a:extLst>
          </p:cNvPr>
          <p:cNvSpPr>
            <a:spLocks noGrp="1"/>
          </p:cNvSpPr>
          <p:nvPr>
            <p:ph type="sldNum" sz="quarter" idx="12"/>
          </p:nvPr>
        </p:nvSpPr>
        <p:spPr/>
        <p:txBody>
          <a:bodyPr/>
          <a:lstStyle/>
          <a:p>
            <a:fld id="{BE52086C-9BA7-471C-BD77-81DF31553E23}" type="slidenum">
              <a:rPr lang="en-GB" smtClean="0"/>
              <a:t>‹#›</a:t>
            </a:fld>
            <a:endParaRPr lang="en-GB"/>
          </a:p>
        </p:txBody>
      </p:sp>
    </p:spTree>
    <p:extLst>
      <p:ext uri="{BB962C8B-B14F-4D97-AF65-F5344CB8AC3E}">
        <p14:creationId xmlns:p14="http://schemas.microsoft.com/office/powerpoint/2010/main" val="284623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67B0C69-A105-0149-BD82-D90013841F8C}"/>
              </a:ext>
            </a:extLst>
          </p:cNvPr>
          <p:cNvSpPr>
            <a:spLocks noGrp="1"/>
          </p:cNvSpPr>
          <p:nvPr>
            <p:ph type="ftr" sz="quarter" idx="11"/>
          </p:nvPr>
        </p:nvSpPr>
        <p:spPr/>
        <p:txBody>
          <a:bodyPr/>
          <a:lstStyle/>
          <a:p>
            <a:r>
              <a:rPr lang="en-GB"/>
              <a:t>Diversity and Inclusion</a:t>
            </a:r>
          </a:p>
        </p:txBody>
      </p:sp>
      <p:sp>
        <p:nvSpPr>
          <p:cNvPr id="4" name="Slide Number Placeholder 3">
            <a:extLst>
              <a:ext uri="{FF2B5EF4-FFF2-40B4-BE49-F238E27FC236}">
                <a16:creationId xmlns:a16="http://schemas.microsoft.com/office/drawing/2014/main" id="{CBCE370C-8A8F-76B8-4B14-2870F5DCAE85}"/>
              </a:ext>
            </a:extLst>
          </p:cNvPr>
          <p:cNvSpPr>
            <a:spLocks noGrp="1"/>
          </p:cNvSpPr>
          <p:nvPr>
            <p:ph type="sldNum" sz="quarter" idx="12"/>
          </p:nvPr>
        </p:nvSpPr>
        <p:spPr/>
        <p:txBody>
          <a:bodyPr/>
          <a:lstStyle/>
          <a:p>
            <a:fld id="{BE52086C-9BA7-471C-BD77-81DF31553E23}" type="slidenum">
              <a:rPr lang="en-GB" smtClean="0"/>
              <a:t>‹#›</a:t>
            </a:fld>
            <a:endParaRPr lang="en-GB"/>
          </a:p>
        </p:txBody>
      </p:sp>
    </p:spTree>
    <p:extLst>
      <p:ext uri="{BB962C8B-B14F-4D97-AF65-F5344CB8AC3E}">
        <p14:creationId xmlns:p14="http://schemas.microsoft.com/office/powerpoint/2010/main" val="3756447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2"/>
        </a:solidFill>
        <a:effectLst/>
      </p:bgPr>
    </p:bg>
    <p:spTree>
      <p:nvGrpSpPr>
        <p:cNvPr id="1" name=""/>
        <p:cNvGrpSpPr/>
        <p:nvPr/>
      </p:nvGrpSpPr>
      <p:grpSpPr>
        <a:xfrm>
          <a:off x="0" y="0"/>
          <a:ext cx="0" cy="0"/>
          <a:chOff x="0" y="0"/>
          <a:chExt cx="0" cy="0"/>
        </a:xfrm>
      </p:grpSpPr>
      <p:pic>
        <p:nvPicPr>
          <p:cNvPr id="6" name="Picture 5" descr="A hexagon shaped blue and black line&#10;&#10;Description automatically generated">
            <a:extLst>
              <a:ext uri="{FF2B5EF4-FFF2-40B4-BE49-F238E27FC236}">
                <a16:creationId xmlns:a16="http://schemas.microsoft.com/office/drawing/2014/main" id="{9604D9C5-3E0C-63E2-18D8-283FAF9161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09726" y="1465911"/>
            <a:ext cx="5782274" cy="5392089"/>
          </a:xfrm>
          <a:prstGeom prst="rect">
            <a:avLst/>
          </a:prstGeom>
        </p:spPr>
      </p:pic>
      <p:sp>
        <p:nvSpPr>
          <p:cNvPr id="2" name="Title 1">
            <a:extLst>
              <a:ext uri="{FF2B5EF4-FFF2-40B4-BE49-F238E27FC236}">
                <a16:creationId xmlns:a16="http://schemas.microsoft.com/office/drawing/2014/main" id="{2810A7A2-A965-CDF0-EC5D-FD860C3A3A97}"/>
              </a:ext>
            </a:extLst>
          </p:cNvPr>
          <p:cNvSpPr>
            <a:spLocks noGrp="1"/>
          </p:cNvSpPr>
          <p:nvPr>
            <p:ph type="ctrTitle"/>
          </p:nvPr>
        </p:nvSpPr>
        <p:spPr>
          <a:xfrm>
            <a:off x="635000" y="2552005"/>
            <a:ext cx="6432550" cy="1384995"/>
          </a:xfrm>
        </p:spPr>
        <p:txBody>
          <a:bodyPr anchor="ctr"/>
          <a:lstStyle>
            <a:lvl1pPr algn="l">
              <a:defRPr sz="50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CD8D4E1-7795-0D1F-5CD0-32E67D041B4E}"/>
              </a:ext>
            </a:extLst>
          </p:cNvPr>
          <p:cNvSpPr>
            <a:spLocks noGrp="1"/>
          </p:cNvSpPr>
          <p:nvPr>
            <p:ph type="subTitle" idx="1"/>
          </p:nvPr>
        </p:nvSpPr>
        <p:spPr>
          <a:xfrm>
            <a:off x="635000" y="5574195"/>
            <a:ext cx="6432550" cy="831417"/>
          </a:xfrm>
        </p:spPr>
        <p:txBody>
          <a:bodyPr anchor="b"/>
          <a:lstStyle>
            <a:lvl1pPr marL="0" indent="0" algn="l">
              <a:lnSpc>
                <a:spcPct val="90000"/>
              </a:lnSpc>
              <a:spcAft>
                <a:spcPts val="900"/>
              </a:spcAft>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7" name="Graphic 6">
            <a:extLst>
              <a:ext uri="{FF2B5EF4-FFF2-40B4-BE49-F238E27FC236}">
                <a16:creationId xmlns:a16="http://schemas.microsoft.com/office/drawing/2014/main" id="{829AD8A9-CBFD-F814-A9E1-1DC4C05BB9A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5000" y="446240"/>
            <a:ext cx="2423473" cy="660598"/>
          </a:xfrm>
          <a:prstGeom prst="rect">
            <a:avLst/>
          </a:prstGeom>
        </p:spPr>
      </p:pic>
      <p:sp>
        <p:nvSpPr>
          <p:cNvPr id="8" name="Picture Placeholder 4">
            <a:extLst>
              <a:ext uri="{FF2B5EF4-FFF2-40B4-BE49-F238E27FC236}">
                <a16:creationId xmlns:a16="http://schemas.microsoft.com/office/drawing/2014/main" id="{D8C1FCDC-027D-4673-0CC0-2A9FF63F85D1}"/>
              </a:ext>
            </a:extLst>
          </p:cNvPr>
          <p:cNvSpPr>
            <a:spLocks noGrp="1"/>
          </p:cNvSpPr>
          <p:nvPr>
            <p:ph type="pic" sz="quarter" idx="12" hasCustomPrompt="1"/>
          </p:nvPr>
        </p:nvSpPr>
        <p:spPr>
          <a:xfrm>
            <a:off x="9353550" y="508000"/>
            <a:ext cx="2203450" cy="796925"/>
          </a:xfrm>
          <a:ln>
            <a:solidFill>
              <a:schemeClr val="bg1"/>
            </a:solidFill>
          </a:ln>
        </p:spPr>
        <p:txBody>
          <a:bodyPr anchor="ctr"/>
          <a:lstStyle>
            <a:lvl1pPr marL="0" indent="0" algn="ctr">
              <a:buNone/>
              <a:defRPr b="1">
                <a:solidFill>
                  <a:schemeClr val="bg1"/>
                </a:solidFill>
              </a:defRPr>
            </a:lvl1pPr>
          </a:lstStyle>
          <a:p>
            <a:r>
              <a:rPr lang="en-GB" b="1" dirty="0"/>
              <a:t>PARTNER LOGO</a:t>
            </a:r>
            <a:br>
              <a:rPr lang="en-GB" b="1" dirty="0"/>
            </a:br>
            <a:r>
              <a:rPr lang="en-GB" b="1" dirty="0"/>
              <a:t>in white</a:t>
            </a:r>
            <a:endParaRPr lang="en-GB" dirty="0"/>
          </a:p>
        </p:txBody>
      </p:sp>
    </p:spTree>
    <p:extLst>
      <p:ext uri="{BB962C8B-B14F-4D97-AF65-F5344CB8AC3E}">
        <p14:creationId xmlns:p14="http://schemas.microsoft.com/office/powerpoint/2010/main" val="3334769529"/>
      </p:ext>
    </p:extLst>
  </p:cSld>
  <p:clrMapOvr>
    <a:masterClrMapping/>
  </p:clrMapOvr>
  <p:extLst>
    <p:ext uri="{DCECCB84-F9BA-43D5-87BE-67443E8EF086}">
      <p15:sldGuideLst xmlns:p15="http://schemas.microsoft.com/office/powerpoint/2012/main">
        <p15:guide id="1" orient="horz" pos="4042"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ark 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0A7A2-A965-CDF0-EC5D-FD860C3A3A97}"/>
              </a:ext>
            </a:extLst>
          </p:cNvPr>
          <p:cNvSpPr>
            <a:spLocks noGrp="1"/>
          </p:cNvSpPr>
          <p:nvPr>
            <p:ph type="ctrTitle"/>
          </p:nvPr>
        </p:nvSpPr>
        <p:spPr>
          <a:xfrm>
            <a:off x="635000" y="2736502"/>
            <a:ext cx="6432550" cy="1384995"/>
          </a:xfrm>
        </p:spPr>
        <p:txBody>
          <a:bodyPr anchor="b"/>
          <a:lstStyle>
            <a:lvl1pPr algn="l">
              <a:defRPr sz="50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CD8D4E1-7795-0D1F-5CD0-32E67D041B4E}"/>
              </a:ext>
            </a:extLst>
          </p:cNvPr>
          <p:cNvSpPr>
            <a:spLocks noGrp="1"/>
          </p:cNvSpPr>
          <p:nvPr>
            <p:ph type="subTitle" idx="1"/>
          </p:nvPr>
        </p:nvSpPr>
        <p:spPr>
          <a:xfrm>
            <a:off x="635000" y="4213572"/>
            <a:ext cx="6432550" cy="83141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9" name="Graphic 8">
            <a:extLst>
              <a:ext uri="{FF2B5EF4-FFF2-40B4-BE49-F238E27FC236}">
                <a16:creationId xmlns:a16="http://schemas.microsoft.com/office/drawing/2014/main" id="{915B474B-A464-CD92-D3FE-5E003AF6932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5000" y="446240"/>
            <a:ext cx="2423473" cy="660598"/>
          </a:xfrm>
          <a:prstGeom prst="rect">
            <a:avLst/>
          </a:prstGeom>
        </p:spPr>
      </p:pic>
      <p:sp>
        <p:nvSpPr>
          <p:cNvPr id="11" name="Text Placeholder 10">
            <a:extLst>
              <a:ext uri="{FF2B5EF4-FFF2-40B4-BE49-F238E27FC236}">
                <a16:creationId xmlns:a16="http://schemas.microsoft.com/office/drawing/2014/main" id="{E0FD19D2-2BE3-A3F9-F073-4B290ADEC4E8}"/>
              </a:ext>
            </a:extLst>
          </p:cNvPr>
          <p:cNvSpPr>
            <a:spLocks noGrp="1"/>
          </p:cNvSpPr>
          <p:nvPr>
            <p:ph type="body" sz="quarter" idx="10"/>
          </p:nvPr>
        </p:nvSpPr>
        <p:spPr>
          <a:xfrm>
            <a:off x="635000" y="6139441"/>
            <a:ext cx="5356225" cy="272319"/>
          </a:xfrm>
        </p:spPr>
        <p:txBody>
          <a:bodyPr>
            <a:spAutoFit/>
          </a:bodyPr>
          <a:lstStyle>
            <a:lvl1pPr marL="0" indent="0">
              <a:buNone/>
              <a:defRPr>
                <a:solidFill>
                  <a:schemeClr val="bg1"/>
                </a:solidFill>
              </a:defRPr>
            </a:lvl1pPr>
            <a:lvl2pPr marL="180000" indent="0">
              <a:buNone/>
              <a:defRPr/>
            </a:lvl2pPr>
          </a:lstStyle>
          <a:p>
            <a:pPr lvl="0"/>
            <a:r>
              <a:rPr lang="en-GB" dirty="0"/>
              <a:t>Click to edit Master text styles</a:t>
            </a:r>
          </a:p>
        </p:txBody>
      </p:sp>
      <p:sp>
        <p:nvSpPr>
          <p:cNvPr id="4" name="Picture Placeholder 4">
            <a:extLst>
              <a:ext uri="{FF2B5EF4-FFF2-40B4-BE49-F238E27FC236}">
                <a16:creationId xmlns:a16="http://schemas.microsoft.com/office/drawing/2014/main" id="{8C3C0ECD-0CF3-51C8-8068-F18B5B141204}"/>
              </a:ext>
            </a:extLst>
          </p:cNvPr>
          <p:cNvSpPr>
            <a:spLocks noGrp="1"/>
          </p:cNvSpPr>
          <p:nvPr>
            <p:ph type="pic" sz="quarter" idx="13" hasCustomPrompt="1"/>
          </p:nvPr>
        </p:nvSpPr>
        <p:spPr>
          <a:xfrm>
            <a:off x="9353550" y="508000"/>
            <a:ext cx="2203450" cy="796925"/>
          </a:xfrm>
          <a:ln>
            <a:solidFill>
              <a:schemeClr val="bg1"/>
            </a:solidFill>
          </a:ln>
        </p:spPr>
        <p:txBody>
          <a:bodyPr anchor="ctr"/>
          <a:lstStyle>
            <a:lvl1pPr marL="0" indent="0" algn="ctr">
              <a:lnSpc>
                <a:spcPct val="90000"/>
              </a:lnSpc>
              <a:spcAft>
                <a:spcPts val="0"/>
              </a:spcAft>
              <a:buNone/>
              <a:defRPr sz="1200" b="1">
                <a:solidFill>
                  <a:schemeClr val="bg1"/>
                </a:solidFill>
              </a:defRPr>
            </a:lvl1pPr>
          </a:lstStyle>
          <a:p>
            <a:r>
              <a:rPr lang="en-GB" b="1" dirty="0"/>
              <a:t>PARTNER LOGO</a:t>
            </a:r>
            <a:br>
              <a:rPr lang="en-GB" b="1" dirty="0"/>
            </a:br>
            <a:r>
              <a:rPr lang="en-GB" b="1" dirty="0"/>
              <a:t>in white</a:t>
            </a:r>
            <a:br>
              <a:rPr lang="en-GB" b="1" dirty="0"/>
            </a:br>
            <a:r>
              <a:rPr lang="en-GB" b="1" dirty="0"/>
              <a:t>remove if not needed</a:t>
            </a:r>
            <a:endParaRPr lang="en-GB" dirty="0"/>
          </a:p>
        </p:txBody>
      </p:sp>
    </p:spTree>
    <p:extLst>
      <p:ext uri="{BB962C8B-B14F-4D97-AF65-F5344CB8AC3E}">
        <p14:creationId xmlns:p14="http://schemas.microsoft.com/office/powerpoint/2010/main" val="23746949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ark title slide">
    <p:bg>
      <p:bgPr>
        <a:solidFill>
          <a:schemeClr val="tx2"/>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AB2AED6-53A2-D5AA-6DD8-71CE6602BA8D}"/>
              </a:ext>
            </a:extLst>
          </p:cNvPr>
          <p:cNvSpPr>
            <a:spLocks noGrp="1"/>
          </p:cNvSpPr>
          <p:nvPr>
            <p:ph type="pic" sz="quarter" idx="11"/>
          </p:nvPr>
        </p:nvSpPr>
        <p:spPr>
          <a:xfrm>
            <a:off x="5842000" y="0"/>
            <a:ext cx="6350000" cy="6858000"/>
          </a:xfrm>
        </p:spPr>
        <p:txBody>
          <a:bodyPr/>
          <a:lstStyle/>
          <a:p>
            <a:endParaRPr lang="en-GB"/>
          </a:p>
        </p:txBody>
      </p:sp>
      <p:sp>
        <p:nvSpPr>
          <p:cNvPr id="2" name="Title 1">
            <a:extLst>
              <a:ext uri="{FF2B5EF4-FFF2-40B4-BE49-F238E27FC236}">
                <a16:creationId xmlns:a16="http://schemas.microsoft.com/office/drawing/2014/main" id="{2810A7A2-A965-CDF0-EC5D-FD860C3A3A97}"/>
              </a:ext>
            </a:extLst>
          </p:cNvPr>
          <p:cNvSpPr>
            <a:spLocks noGrp="1"/>
          </p:cNvSpPr>
          <p:nvPr>
            <p:ph type="ctrTitle"/>
          </p:nvPr>
        </p:nvSpPr>
        <p:spPr>
          <a:xfrm>
            <a:off x="635000" y="2736502"/>
            <a:ext cx="6432550" cy="1384995"/>
          </a:xfrm>
        </p:spPr>
        <p:txBody>
          <a:bodyPr anchor="b"/>
          <a:lstStyle>
            <a:lvl1pPr algn="l">
              <a:defRPr sz="5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CD8D4E1-7795-0D1F-5CD0-32E67D041B4E}"/>
              </a:ext>
            </a:extLst>
          </p:cNvPr>
          <p:cNvSpPr>
            <a:spLocks noGrp="1"/>
          </p:cNvSpPr>
          <p:nvPr>
            <p:ph type="subTitle" idx="1"/>
          </p:nvPr>
        </p:nvSpPr>
        <p:spPr>
          <a:xfrm>
            <a:off x="635000" y="4213572"/>
            <a:ext cx="6432550" cy="83141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9" name="Graphic 8">
            <a:extLst>
              <a:ext uri="{FF2B5EF4-FFF2-40B4-BE49-F238E27FC236}">
                <a16:creationId xmlns:a16="http://schemas.microsoft.com/office/drawing/2014/main" id="{915B474B-A464-CD92-D3FE-5E003AF6932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5000" y="446240"/>
            <a:ext cx="2423473" cy="660598"/>
          </a:xfrm>
          <a:prstGeom prst="rect">
            <a:avLst/>
          </a:prstGeom>
        </p:spPr>
      </p:pic>
      <p:sp>
        <p:nvSpPr>
          <p:cNvPr id="11" name="Text Placeholder 10">
            <a:extLst>
              <a:ext uri="{FF2B5EF4-FFF2-40B4-BE49-F238E27FC236}">
                <a16:creationId xmlns:a16="http://schemas.microsoft.com/office/drawing/2014/main" id="{E0FD19D2-2BE3-A3F9-F073-4B290ADEC4E8}"/>
              </a:ext>
            </a:extLst>
          </p:cNvPr>
          <p:cNvSpPr>
            <a:spLocks noGrp="1"/>
          </p:cNvSpPr>
          <p:nvPr>
            <p:ph type="body" sz="quarter" idx="10"/>
          </p:nvPr>
        </p:nvSpPr>
        <p:spPr>
          <a:xfrm>
            <a:off x="635000" y="6139441"/>
            <a:ext cx="5356225" cy="272319"/>
          </a:xfrm>
        </p:spPr>
        <p:txBody>
          <a:bodyPr>
            <a:spAutoFit/>
          </a:bodyPr>
          <a:lstStyle>
            <a:lvl1pPr marL="0" indent="0">
              <a:buNone/>
              <a:defRPr>
                <a:solidFill>
                  <a:schemeClr val="bg1"/>
                </a:solidFill>
              </a:defRPr>
            </a:lvl1pPr>
            <a:lvl2pPr marL="180000" indent="0">
              <a:buNone/>
              <a:defRPr/>
            </a:lvl2pPr>
          </a:lstStyle>
          <a:p>
            <a:pPr lvl="0"/>
            <a:r>
              <a:rPr lang="en-GB"/>
              <a:t>Click to edit Master text styles</a:t>
            </a:r>
          </a:p>
        </p:txBody>
      </p:sp>
      <p:sp>
        <p:nvSpPr>
          <p:cNvPr id="5" name="Picture Placeholder 4">
            <a:extLst>
              <a:ext uri="{FF2B5EF4-FFF2-40B4-BE49-F238E27FC236}">
                <a16:creationId xmlns:a16="http://schemas.microsoft.com/office/drawing/2014/main" id="{B833F7E5-A492-EDEB-B551-9475F569020C}"/>
              </a:ext>
            </a:extLst>
          </p:cNvPr>
          <p:cNvSpPr>
            <a:spLocks noGrp="1"/>
          </p:cNvSpPr>
          <p:nvPr>
            <p:ph type="pic" sz="quarter" idx="12" hasCustomPrompt="1"/>
          </p:nvPr>
        </p:nvSpPr>
        <p:spPr>
          <a:xfrm>
            <a:off x="3638550" y="508000"/>
            <a:ext cx="2203450" cy="796925"/>
          </a:xfrm>
          <a:ln>
            <a:solidFill>
              <a:schemeClr val="bg1"/>
            </a:solidFill>
          </a:ln>
        </p:spPr>
        <p:txBody>
          <a:bodyPr anchor="ctr"/>
          <a:lstStyle>
            <a:lvl1pPr marL="0" indent="0" algn="ctr">
              <a:lnSpc>
                <a:spcPct val="90000"/>
              </a:lnSpc>
              <a:spcAft>
                <a:spcPts val="0"/>
              </a:spcAft>
              <a:buNone/>
              <a:defRPr sz="1200" b="1">
                <a:solidFill>
                  <a:schemeClr val="bg1"/>
                </a:solidFill>
              </a:defRPr>
            </a:lvl1pPr>
          </a:lstStyle>
          <a:p>
            <a:r>
              <a:rPr lang="en-GB" b="1"/>
              <a:t>PARTNER LOGO</a:t>
            </a:r>
            <a:br>
              <a:rPr lang="en-GB" b="1"/>
            </a:br>
            <a:r>
              <a:rPr lang="en-GB" b="1"/>
              <a:t>in white</a:t>
            </a:r>
            <a:br>
              <a:rPr lang="en-GB" b="1"/>
            </a:br>
            <a:r>
              <a:rPr lang="en-GB" b="1"/>
              <a:t>remove if not needed</a:t>
            </a:r>
            <a:endParaRPr lang="en-GB"/>
          </a:p>
        </p:txBody>
      </p:sp>
    </p:spTree>
    <p:extLst>
      <p:ext uri="{BB962C8B-B14F-4D97-AF65-F5344CB8AC3E}">
        <p14:creationId xmlns:p14="http://schemas.microsoft.com/office/powerpoint/2010/main" val="20317318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Dark 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0A7A2-A965-CDF0-EC5D-FD860C3A3A97}"/>
              </a:ext>
            </a:extLst>
          </p:cNvPr>
          <p:cNvSpPr>
            <a:spLocks noGrp="1"/>
          </p:cNvSpPr>
          <p:nvPr>
            <p:ph type="ctrTitle"/>
          </p:nvPr>
        </p:nvSpPr>
        <p:spPr>
          <a:xfrm>
            <a:off x="635000" y="2736502"/>
            <a:ext cx="6432550" cy="1384995"/>
          </a:xfrm>
        </p:spPr>
        <p:txBody>
          <a:bodyPr anchor="b"/>
          <a:lstStyle>
            <a:lvl1pPr algn="l">
              <a:defRPr sz="5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CD8D4E1-7795-0D1F-5CD0-32E67D041B4E}"/>
              </a:ext>
            </a:extLst>
          </p:cNvPr>
          <p:cNvSpPr>
            <a:spLocks noGrp="1"/>
          </p:cNvSpPr>
          <p:nvPr>
            <p:ph type="subTitle" idx="1"/>
          </p:nvPr>
        </p:nvSpPr>
        <p:spPr>
          <a:xfrm>
            <a:off x="635000" y="4213572"/>
            <a:ext cx="6432550" cy="83141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9" name="Graphic 8">
            <a:extLst>
              <a:ext uri="{FF2B5EF4-FFF2-40B4-BE49-F238E27FC236}">
                <a16:creationId xmlns:a16="http://schemas.microsoft.com/office/drawing/2014/main" id="{915B474B-A464-CD92-D3FE-5E003AF6932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5000" y="446240"/>
            <a:ext cx="2423473" cy="660598"/>
          </a:xfrm>
          <a:prstGeom prst="rect">
            <a:avLst/>
          </a:prstGeom>
        </p:spPr>
      </p:pic>
      <p:sp>
        <p:nvSpPr>
          <p:cNvPr id="11" name="Text Placeholder 10">
            <a:extLst>
              <a:ext uri="{FF2B5EF4-FFF2-40B4-BE49-F238E27FC236}">
                <a16:creationId xmlns:a16="http://schemas.microsoft.com/office/drawing/2014/main" id="{E0FD19D2-2BE3-A3F9-F073-4B290ADEC4E8}"/>
              </a:ext>
            </a:extLst>
          </p:cNvPr>
          <p:cNvSpPr>
            <a:spLocks noGrp="1"/>
          </p:cNvSpPr>
          <p:nvPr>
            <p:ph type="body" sz="quarter" idx="10"/>
          </p:nvPr>
        </p:nvSpPr>
        <p:spPr>
          <a:xfrm>
            <a:off x="635000" y="6139441"/>
            <a:ext cx="5356225" cy="272319"/>
          </a:xfrm>
        </p:spPr>
        <p:txBody>
          <a:bodyPr>
            <a:spAutoFit/>
          </a:bodyPr>
          <a:lstStyle>
            <a:lvl1pPr marL="0" indent="0">
              <a:buNone/>
              <a:defRPr>
                <a:solidFill>
                  <a:schemeClr val="bg1"/>
                </a:solidFill>
              </a:defRPr>
            </a:lvl1pPr>
            <a:lvl2pPr marL="180000" indent="0">
              <a:buNone/>
              <a:defRPr/>
            </a:lvl2pPr>
          </a:lstStyle>
          <a:p>
            <a:pPr lvl="0"/>
            <a:r>
              <a:rPr lang="en-GB"/>
              <a:t>Click to edit Master text styles</a:t>
            </a:r>
          </a:p>
        </p:txBody>
      </p:sp>
      <p:sp>
        <p:nvSpPr>
          <p:cNvPr id="4" name="Picture Placeholder 4">
            <a:extLst>
              <a:ext uri="{FF2B5EF4-FFF2-40B4-BE49-F238E27FC236}">
                <a16:creationId xmlns:a16="http://schemas.microsoft.com/office/drawing/2014/main" id="{8C3C0ECD-0CF3-51C8-8068-F18B5B141204}"/>
              </a:ext>
            </a:extLst>
          </p:cNvPr>
          <p:cNvSpPr>
            <a:spLocks noGrp="1"/>
          </p:cNvSpPr>
          <p:nvPr>
            <p:ph type="pic" sz="quarter" idx="13" hasCustomPrompt="1"/>
          </p:nvPr>
        </p:nvSpPr>
        <p:spPr>
          <a:xfrm>
            <a:off x="9353550" y="508000"/>
            <a:ext cx="2203450" cy="796925"/>
          </a:xfrm>
          <a:ln>
            <a:solidFill>
              <a:schemeClr val="bg1"/>
            </a:solidFill>
          </a:ln>
        </p:spPr>
        <p:txBody>
          <a:bodyPr anchor="ctr"/>
          <a:lstStyle>
            <a:lvl1pPr marL="0" indent="0" algn="ctr">
              <a:lnSpc>
                <a:spcPct val="90000"/>
              </a:lnSpc>
              <a:spcAft>
                <a:spcPts val="0"/>
              </a:spcAft>
              <a:buNone/>
              <a:defRPr sz="1200" b="1">
                <a:solidFill>
                  <a:schemeClr val="bg1"/>
                </a:solidFill>
              </a:defRPr>
            </a:lvl1pPr>
          </a:lstStyle>
          <a:p>
            <a:r>
              <a:rPr lang="en-GB" b="1"/>
              <a:t>PARTNER LOGO</a:t>
            </a:r>
            <a:br>
              <a:rPr lang="en-GB" b="1"/>
            </a:br>
            <a:r>
              <a:rPr lang="en-GB" b="1"/>
              <a:t>in white</a:t>
            </a:r>
            <a:br>
              <a:rPr lang="en-GB" b="1"/>
            </a:br>
            <a:r>
              <a:rPr lang="en-GB" b="1"/>
              <a:t>remove if not needed</a:t>
            </a:r>
            <a:endParaRPr lang="en-GB"/>
          </a:p>
        </p:txBody>
      </p:sp>
    </p:spTree>
    <p:extLst>
      <p:ext uri="{BB962C8B-B14F-4D97-AF65-F5344CB8AC3E}">
        <p14:creationId xmlns:p14="http://schemas.microsoft.com/office/powerpoint/2010/main" val="16398051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White title slide">
    <p:bg>
      <p:bgPr>
        <a:solidFill>
          <a:schemeClr val="bg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AB2AED6-53A2-D5AA-6DD8-71CE6602BA8D}"/>
              </a:ext>
            </a:extLst>
          </p:cNvPr>
          <p:cNvSpPr>
            <a:spLocks noGrp="1"/>
          </p:cNvSpPr>
          <p:nvPr>
            <p:ph type="pic" sz="quarter" idx="11"/>
          </p:nvPr>
        </p:nvSpPr>
        <p:spPr>
          <a:xfrm>
            <a:off x="5842000" y="0"/>
            <a:ext cx="6350000" cy="6858000"/>
          </a:xfrm>
        </p:spPr>
        <p:txBody>
          <a:bodyPr/>
          <a:lstStyle/>
          <a:p>
            <a:endParaRPr lang="en-GB"/>
          </a:p>
        </p:txBody>
      </p:sp>
      <p:sp>
        <p:nvSpPr>
          <p:cNvPr id="2" name="Title 1">
            <a:extLst>
              <a:ext uri="{FF2B5EF4-FFF2-40B4-BE49-F238E27FC236}">
                <a16:creationId xmlns:a16="http://schemas.microsoft.com/office/drawing/2014/main" id="{2810A7A2-A965-CDF0-EC5D-FD860C3A3A97}"/>
              </a:ext>
            </a:extLst>
          </p:cNvPr>
          <p:cNvSpPr>
            <a:spLocks noGrp="1"/>
          </p:cNvSpPr>
          <p:nvPr>
            <p:ph type="ctrTitle"/>
          </p:nvPr>
        </p:nvSpPr>
        <p:spPr>
          <a:xfrm>
            <a:off x="635000" y="2736502"/>
            <a:ext cx="6432550" cy="1384995"/>
          </a:xfrm>
        </p:spPr>
        <p:txBody>
          <a:bodyPr anchor="b"/>
          <a:lstStyle>
            <a:lvl1pPr algn="l">
              <a:defRPr sz="5000">
                <a:solidFill>
                  <a:schemeClr val="tx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CD8D4E1-7795-0D1F-5CD0-32E67D041B4E}"/>
              </a:ext>
            </a:extLst>
          </p:cNvPr>
          <p:cNvSpPr>
            <a:spLocks noGrp="1"/>
          </p:cNvSpPr>
          <p:nvPr>
            <p:ph type="subTitle" idx="1"/>
          </p:nvPr>
        </p:nvSpPr>
        <p:spPr>
          <a:xfrm>
            <a:off x="635000" y="4213572"/>
            <a:ext cx="6432550" cy="831417"/>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9" name="Graphic 8">
            <a:extLst>
              <a:ext uri="{FF2B5EF4-FFF2-40B4-BE49-F238E27FC236}">
                <a16:creationId xmlns:a16="http://schemas.microsoft.com/office/drawing/2014/main" id="{915B474B-A464-CD92-D3FE-5E003AF6932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5000" y="446240"/>
            <a:ext cx="2423473" cy="660598"/>
          </a:xfrm>
          <a:prstGeom prst="rect">
            <a:avLst/>
          </a:prstGeom>
        </p:spPr>
      </p:pic>
      <p:sp>
        <p:nvSpPr>
          <p:cNvPr id="11" name="Text Placeholder 10">
            <a:extLst>
              <a:ext uri="{FF2B5EF4-FFF2-40B4-BE49-F238E27FC236}">
                <a16:creationId xmlns:a16="http://schemas.microsoft.com/office/drawing/2014/main" id="{E0FD19D2-2BE3-A3F9-F073-4B290ADEC4E8}"/>
              </a:ext>
            </a:extLst>
          </p:cNvPr>
          <p:cNvSpPr>
            <a:spLocks noGrp="1"/>
          </p:cNvSpPr>
          <p:nvPr>
            <p:ph type="body" sz="quarter" idx="10"/>
          </p:nvPr>
        </p:nvSpPr>
        <p:spPr>
          <a:xfrm>
            <a:off x="635000" y="6139441"/>
            <a:ext cx="5356225" cy="272319"/>
          </a:xfrm>
        </p:spPr>
        <p:txBody>
          <a:bodyPr>
            <a:spAutoFit/>
          </a:bodyPr>
          <a:lstStyle>
            <a:lvl1pPr marL="0" indent="0">
              <a:buNone/>
              <a:defRPr>
                <a:solidFill>
                  <a:schemeClr val="tx2"/>
                </a:solidFill>
              </a:defRPr>
            </a:lvl1pPr>
            <a:lvl2pPr marL="180000" indent="0">
              <a:buNone/>
              <a:defRPr/>
            </a:lvl2pPr>
          </a:lstStyle>
          <a:p>
            <a:pPr lvl="0"/>
            <a:r>
              <a:rPr lang="en-GB"/>
              <a:t>Click to edit Master text styles</a:t>
            </a:r>
          </a:p>
        </p:txBody>
      </p:sp>
      <p:sp>
        <p:nvSpPr>
          <p:cNvPr id="5" name="Picture Placeholder 4">
            <a:extLst>
              <a:ext uri="{FF2B5EF4-FFF2-40B4-BE49-F238E27FC236}">
                <a16:creationId xmlns:a16="http://schemas.microsoft.com/office/drawing/2014/main" id="{D1386039-298A-A27A-4C26-D56005D98970}"/>
              </a:ext>
            </a:extLst>
          </p:cNvPr>
          <p:cNvSpPr>
            <a:spLocks noGrp="1"/>
          </p:cNvSpPr>
          <p:nvPr>
            <p:ph type="pic" sz="quarter" idx="12" hasCustomPrompt="1"/>
          </p:nvPr>
        </p:nvSpPr>
        <p:spPr>
          <a:xfrm>
            <a:off x="3638550" y="508000"/>
            <a:ext cx="2203450" cy="796925"/>
          </a:xfrm>
          <a:ln>
            <a:solidFill>
              <a:schemeClr val="tx1"/>
            </a:solidFill>
          </a:ln>
        </p:spPr>
        <p:txBody>
          <a:bodyPr anchor="ctr"/>
          <a:lstStyle>
            <a:lvl1pPr marL="0" indent="0" algn="ctr">
              <a:lnSpc>
                <a:spcPct val="90000"/>
              </a:lnSpc>
              <a:spcAft>
                <a:spcPts val="0"/>
              </a:spcAft>
              <a:buNone/>
              <a:defRPr sz="1200" b="1">
                <a:solidFill>
                  <a:schemeClr val="tx1"/>
                </a:solidFill>
              </a:defRPr>
            </a:lvl1pPr>
          </a:lstStyle>
          <a:p>
            <a:r>
              <a:rPr lang="en-GB" b="1"/>
              <a:t>PARTNER LOGO</a:t>
            </a:r>
            <a:br>
              <a:rPr lang="en-GB" b="1"/>
            </a:br>
            <a:r>
              <a:rPr lang="en-GB" b="1"/>
              <a:t>in black or colour</a:t>
            </a:r>
            <a:br>
              <a:rPr lang="en-GB" b="1"/>
            </a:br>
            <a:r>
              <a:rPr lang="en-GB" b="1"/>
              <a:t>remove if not needed</a:t>
            </a:r>
            <a:endParaRPr lang="en-GB"/>
          </a:p>
        </p:txBody>
      </p:sp>
    </p:spTree>
    <p:extLst>
      <p:ext uri="{BB962C8B-B14F-4D97-AF65-F5344CB8AC3E}">
        <p14:creationId xmlns:p14="http://schemas.microsoft.com/office/powerpoint/2010/main" val="10920319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brea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0A7A2-A965-CDF0-EC5D-FD860C3A3A97}"/>
              </a:ext>
            </a:extLst>
          </p:cNvPr>
          <p:cNvSpPr>
            <a:spLocks noGrp="1"/>
          </p:cNvSpPr>
          <p:nvPr>
            <p:ph type="ctrTitle"/>
          </p:nvPr>
        </p:nvSpPr>
        <p:spPr>
          <a:xfrm>
            <a:off x="635000" y="1304925"/>
            <a:ext cx="6432550" cy="1384995"/>
          </a:xfrm>
        </p:spPr>
        <p:txBody>
          <a:bodyPr anchor="t"/>
          <a:lstStyle>
            <a:lvl1pPr algn="l">
              <a:defRPr sz="5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CD8D4E1-7795-0D1F-5CD0-32E67D041B4E}"/>
              </a:ext>
            </a:extLst>
          </p:cNvPr>
          <p:cNvSpPr>
            <a:spLocks noGrp="1"/>
          </p:cNvSpPr>
          <p:nvPr>
            <p:ph type="subTitle" idx="1"/>
          </p:nvPr>
        </p:nvSpPr>
        <p:spPr>
          <a:xfrm>
            <a:off x="635000" y="2781995"/>
            <a:ext cx="6432550" cy="83141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Footer Placeholder 3">
            <a:extLst>
              <a:ext uri="{FF2B5EF4-FFF2-40B4-BE49-F238E27FC236}">
                <a16:creationId xmlns:a16="http://schemas.microsoft.com/office/drawing/2014/main" id="{11E07852-0A37-00C4-553B-57AE086447C9}"/>
              </a:ext>
            </a:extLst>
          </p:cNvPr>
          <p:cNvSpPr>
            <a:spLocks noGrp="1"/>
          </p:cNvSpPr>
          <p:nvPr>
            <p:ph type="ftr" sz="quarter" idx="12"/>
          </p:nvPr>
        </p:nvSpPr>
        <p:spPr/>
        <p:txBody>
          <a:bodyPr/>
          <a:lstStyle>
            <a:lvl1pPr>
              <a:defRPr>
                <a:solidFill>
                  <a:schemeClr val="bg1"/>
                </a:solidFill>
              </a:defRPr>
            </a:lvl1pPr>
          </a:lstStyle>
          <a:p>
            <a:r>
              <a:rPr lang="en-GB"/>
              <a:t>Diversity and Inclusion</a:t>
            </a:r>
          </a:p>
        </p:txBody>
      </p:sp>
      <p:sp>
        <p:nvSpPr>
          <p:cNvPr id="5" name="Slide Number Placeholder 4">
            <a:extLst>
              <a:ext uri="{FF2B5EF4-FFF2-40B4-BE49-F238E27FC236}">
                <a16:creationId xmlns:a16="http://schemas.microsoft.com/office/drawing/2014/main" id="{C4F65832-141D-2E11-7F77-2A80C3742217}"/>
              </a:ext>
            </a:extLst>
          </p:cNvPr>
          <p:cNvSpPr>
            <a:spLocks noGrp="1"/>
          </p:cNvSpPr>
          <p:nvPr>
            <p:ph type="sldNum" sz="quarter" idx="13"/>
          </p:nvPr>
        </p:nvSpPr>
        <p:spPr/>
        <p:txBody>
          <a:bodyPr/>
          <a:lstStyle>
            <a:lvl1pPr>
              <a:defRPr>
                <a:solidFill>
                  <a:schemeClr val="bg1"/>
                </a:solidFill>
              </a:defRPr>
            </a:lvl1pPr>
          </a:lstStyle>
          <a:p>
            <a:fld id="{BE52086C-9BA7-471C-BD77-81DF31553E23}" type="slidenum">
              <a:rPr lang="en-GB" smtClean="0"/>
              <a:pPr/>
              <a:t>‹#›</a:t>
            </a:fld>
            <a:endParaRPr lang="en-GB"/>
          </a:p>
        </p:txBody>
      </p:sp>
      <p:pic>
        <p:nvPicPr>
          <p:cNvPr id="6" name="Picture 5" descr="A hexagon shaped blue and black line&#10;&#10;Description automatically generated">
            <a:extLst>
              <a:ext uri="{FF2B5EF4-FFF2-40B4-BE49-F238E27FC236}">
                <a16:creationId xmlns:a16="http://schemas.microsoft.com/office/drawing/2014/main" id="{9604D9C5-3E0C-63E2-18D8-283FAF9161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09726" y="1465911"/>
            <a:ext cx="5782274" cy="5392089"/>
          </a:xfrm>
          <a:prstGeom prst="rect">
            <a:avLst/>
          </a:prstGeom>
        </p:spPr>
      </p:pic>
    </p:spTree>
    <p:extLst>
      <p:ext uri="{BB962C8B-B14F-4D97-AF65-F5344CB8AC3E}">
        <p14:creationId xmlns:p14="http://schemas.microsoft.com/office/powerpoint/2010/main" val="4168976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85DBD5B-F55E-C339-A496-5A3C07FF6281}"/>
              </a:ext>
            </a:extLst>
          </p:cNvPr>
          <p:cNvSpPr>
            <a:spLocks noGrp="1"/>
          </p:cNvSpPr>
          <p:nvPr>
            <p:ph type="ftr" sz="quarter" idx="11"/>
          </p:nvPr>
        </p:nvSpPr>
        <p:spPr/>
        <p:txBody>
          <a:bodyPr/>
          <a:lstStyle/>
          <a:p>
            <a:r>
              <a:rPr lang="en-GB"/>
              <a:t>Diversity and Inclusion</a:t>
            </a:r>
          </a:p>
        </p:txBody>
      </p:sp>
      <p:sp>
        <p:nvSpPr>
          <p:cNvPr id="6" name="Slide Number Placeholder 5">
            <a:extLst>
              <a:ext uri="{FF2B5EF4-FFF2-40B4-BE49-F238E27FC236}">
                <a16:creationId xmlns:a16="http://schemas.microsoft.com/office/drawing/2014/main" id="{1A917DB7-0205-650F-EA44-E0046114B50B}"/>
              </a:ext>
            </a:extLst>
          </p:cNvPr>
          <p:cNvSpPr>
            <a:spLocks noGrp="1"/>
          </p:cNvSpPr>
          <p:nvPr>
            <p:ph type="sldNum" sz="quarter" idx="12"/>
          </p:nvPr>
        </p:nvSpPr>
        <p:spPr/>
        <p:txBody>
          <a:bodyPr/>
          <a:lstStyle/>
          <a:p>
            <a:fld id="{BE52086C-9BA7-471C-BD77-81DF31553E23}" type="slidenum">
              <a:rPr lang="en-GB" smtClean="0"/>
              <a:t>‹#›</a:t>
            </a:fld>
            <a:endParaRPr lang="en-GB"/>
          </a:p>
        </p:txBody>
      </p:sp>
      <p:sp>
        <p:nvSpPr>
          <p:cNvPr id="9" name="Title 8">
            <a:extLst>
              <a:ext uri="{FF2B5EF4-FFF2-40B4-BE49-F238E27FC236}">
                <a16:creationId xmlns:a16="http://schemas.microsoft.com/office/drawing/2014/main" id="{36691C0E-D4A7-20C5-D070-855CC99FB0C4}"/>
              </a:ext>
            </a:extLst>
          </p:cNvPr>
          <p:cNvSpPr>
            <a:spLocks noGrp="1"/>
          </p:cNvSpPr>
          <p:nvPr>
            <p:ph type="title"/>
          </p:nvPr>
        </p:nvSpPr>
        <p:spPr>
          <a:xfrm>
            <a:off x="635000" y="537840"/>
            <a:ext cx="9017000" cy="415498"/>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B94C337E-8843-9A92-4B44-4A178E91EBBA}"/>
              </a:ext>
            </a:extLst>
          </p:cNvPr>
          <p:cNvSpPr>
            <a:spLocks noGrp="1"/>
          </p:cNvSpPr>
          <p:nvPr>
            <p:ph sz="quarter" idx="13"/>
          </p:nvPr>
        </p:nvSpPr>
        <p:spPr>
          <a:xfrm>
            <a:off x="635000" y="1304925"/>
            <a:ext cx="9017000" cy="46005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6303057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16C2-6250-310C-F22E-EE1456286C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DA5968-8225-6398-E9BC-0B4FC6B27550}"/>
              </a:ext>
            </a:extLst>
          </p:cNvPr>
          <p:cNvSpPr>
            <a:spLocks noGrp="1"/>
          </p:cNvSpPr>
          <p:nvPr>
            <p:ph sz="half" idx="1"/>
          </p:nvPr>
        </p:nvSpPr>
        <p:spPr>
          <a:xfrm>
            <a:off x="635000" y="1304925"/>
            <a:ext cx="5207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775BA8D-E55E-EF37-B861-5DAB27C36C05}"/>
              </a:ext>
            </a:extLst>
          </p:cNvPr>
          <p:cNvSpPr>
            <a:spLocks noGrp="1"/>
          </p:cNvSpPr>
          <p:nvPr>
            <p:ph sz="half" idx="2"/>
          </p:nvPr>
        </p:nvSpPr>
        <p:spPr>
          <a:xfrm>
            <a:off x="6375399" y="1324318"/>
            <a:ext cx="5181600" cy="4572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0BDEA77F-103E-B814-E921-4D00173DD0D0}"/>
              </a:ext>
            </a:extLst>
          </p:cNvPr>
          <p:cNvSpPr>
            <a:spLocks noGrp="1"/>
          </p:cNvSpPr>
          <p:nvPr>
            <p:ph type="ftr" sz="quarter" idx="11"/>
          </p:nvPr>
        </p:nvSpPr>
        <p:spPr/>
        <p:txBody>
          <a:bodyPr/>
          <a:lstStyle/>
          <a:p>
            <a:r>
              <a:rPr lang="en-GB"/>
              <a:t>Diversity and Inclusion</a:t>
            </a:r>
          </a:p>
        </p:txBody>
      </p:sp>
      <p:sp>
        <p:nvSpPr>
          <p:cNvPr id="7" name="Slide Number Placeholder 6">
            <a:extLst>
              <a:ext uri="{FF2B5EF4-FFF2-40B4-BE49-F238E27FC236}">
                <a16:creationId xmlns:a16="http://schemas.microsoft.com/office/drawing/2014/main" id="{82053698-2490-4CC8-3CDD-59D07ACBE5F6}"/>
              </a:ext>
            </a:extLst>
          </p:cNvPr>
          <p:cNvSpPr>
            <a:spLocks noGrp="1"/>
          </p:cNvSpPr>
          <p:nvPr>
            <p:ph type="sldNum" sz="quarter" idx="12"/>
          </p:nvPr>
        </p:nvSpPr>
        <p:spPr/>
        <p:txBody>
          <a:bodyPr/>
          <a:lstStyle/>
          <a:p>
            <a:fld id="{BE52086C-9BA7-471C-BD77-81DF31553E23}" type="slidenum">
              <a:rPr lang="en-GB" smtClean="0"/>
              <a:t>‹#›</a:t>
            </a:fld>
            <a:endParaRPr lang="en-GB"/>
          </a:p>
        </p:txBody>
      </p:sp>
    </p:spTree>
    <p:extLst>
      <p:ext uri="{BB962C8B-B14F-4D97-AF65-F5344CB8AC3E}">
        <p14:creationId xmlns:p14="http://schemas.microsoft.com/office/powerpoint/2010/main" val="2053847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16C2-6250-310C-F22E-EE1456286C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DA5968-8225-6398-E9BC-0B4FC6B27550}"/>
              </a:ext>
            </a:extLst>
          </p:cNvPr>
          <p:cNvSpPr>
            <a:spLocks noGrp="1"/>
          </p:cNvSpPr>
          <p:nvPr>
            <p:ph sz="half" idx="1"/>
          </p:nvPr>
        </p:nvSpPr>
        <p:spPr>
          <a:xfrm>
            <a:off x="635000" y="1304925"/>
            <a:ext cx="3302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775BA8D-E55E-EF37-B861-5DAB27C36C05}"/>
              </a:ext>
            </a:extLst>
          </p:cNvPr>
          <p:cNvSpPr>
            <a:spLocks noGrp="1"/>
          </p:cNvSpPr>
          <p:nvPr>
            <p:ph sz="half" idx="2"/>
          </p:nvPr>
        </p:nvSpPr>
        <p:spPr>
          <a:xfrm>
            <a:off x="4470400" y="1324318"/>
            <a:ext cx="3302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0BDEA77F-103E-B814-E921-4D00173DD0D0}"/>
              </a:ext>
            </a:extLst>
          </p:cNvPr>
          <p:cNvSpPr>
            <a:spLocks noGrp="1"/>
          </p:cNvSpPr>
          <p:nvPr>
            <p:ph type="ftr" sz="quarter" idx="11"/>
          </p:nvPr>
        </p:nvSpPr>
        <p:spPr/>
        <p:txBody>
          <a:bodyPr/>
          <a:lstStyle/>
          <a:p>
            <a:r>
              <a:rPr lang="en-GB"/>
              <a:t>Diversity and Inclusion</a:t>
            </a:r>
          </a:p>
        </p:txBody>
      </p:sp>
      <p:sp>
        <p:nvSpPr>
          <p:cNvPr id="7" name="Slide Number Placeholder 6">
            <a:extLst>
              <a:ext uri="{FF2B5EF4-FFF2-40B4-BE49-F238E27FC236}">
                <a16:creationId xmlns:a16="http://schemas.microsoft.com/office/drawing/2014/main" id="{82053698-2490-4CC8-3CDD-59D07ACBE5F6}"/>
              </a:ext>
            </a:extLst>
          </p:cNvPr>
          <p:cNvSpPr>
            <a:spLocks noGrp="1"/>
          </p:cNvSpPr>
          <p:nvPr>
            <p:ph type="sldNum" sz="quarter" idx="12"/>
          </p:nvPr>
        </p:nvSpPr>
        <p:spPr/>
        <p:txBody>
          <a:bodyPr/>
          <a:lstStyle/>
          <a:p>
            <a:fld id="{BE52086C-9BA7-471C-BD77-81DF31553E23}" type="slidenum">
              <a:rPr lang="en-GB" smtClean="0"/>
              <a:t>‹#›</a:t>
            </a:fld>
            <a:endParaRPr lang="en-GB"/>
          </a:p>
        </p:txBody>
      </p:sp>
      <p:sp>
        <p:nvSpPr>
          <p:cNvPr id="5" name="Content Placeholder 3">
            <a:extLst>
              <a:ext uri="{FF2B5EF4-FFF2-40B4-BE49-F238E27FC236}">
                <a16:creationId xmlns:a16="http://schemas.microsoft.com/office/drawing/2014/main" id="{06272D22-2998-A610-B6D5-1C85EF653CA8}"/>
              </a:ext>
            </a:extLst>
          </p:cNvPr>
          <p:cNvSpPr>
            <a:spLocks noGrp="1"/>
          </p:cNvSpPr>
          <p:nvPr>
            <p:ph sz="half" idx="13"/>
          </p:nvPr>
        </p:nvSpPr>
        <p:spPr>
          <a:xfrm>
            <a:off x="8280400" y="1324318"/>
            <a:ext cx="3302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425900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1/3 + 2/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16C2-6250-310C-F22E-EE1456286C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DA5968-8225-6398-E9BC-0B4FC6B27550}"/>
              </a:ext>
            </a:extLst>
          </p:cNvPr>
          <p:cNvSpPr>
            <a:spLocks noGrp="1"/>
          </p:cNvSpPr>
          <p:nvPr>
            <p:ph sz="half" idx="1"/>
          </p:nvPr>
        </p:nvSpPr>
        <p:spPr>
          <a:xfrm>
            <a:off x="635000" y="1304924"/>
            <a:ext cx="3302000" cy="4600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775BA8D-E55E-EF37-B861-5DAB27C36C05}"/>
              </a:ext>
            </a:extLst>
          </p:cNvPr>
          <p:cNvSpPr>
            <a:spLocks noGrp="1"/>
          </p:cNvSpPr>
          <p:nvPr>
            <p:ph sz="half" idx="2"/>
          </p:nvPr>
        </p:nvSpPr>
        <p:spPr>
          <a:xfrm>
            <a:off x="4445000" y="1304924"/>
            <a:ext cx="7111999" cy="4600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0BDEA77F-103E-B814-E921-4D00173DD0D0}"/>
              </a:ext>
            </a:extLst>
          </p:cNvPr>
          <p:cNvSpPr>
            <a:spLocks noGrp="1"/>
          </p:cNvSpPr>
          <p:nvPr>
            <p:ph type="ftr" sz="quarter" idx="11"/>
          </p:nvPr>
        </p:nvSpPr>
        <p:spPr/>
        <p:txBody>
          <a:bodyPr/>
          <a:lstStyle/>
          <a:p>
            <a:r>
              <a:rPr lang="en-GB"/>
              <a:t>Diversity and Inclusion</a:t>
            </a:r>
          </a:p>
        </p:txBody>
      </p:sp>
      <p:sp>
        <p:nvSpPr>
          <p:cNvPr id="7" name="Slide Number Placeholder 6">
            <a:extLst>
              <a:ext uri="{FF2B5EF4-FFF2-40B4-BE49-F238E27FC236}">
                <a16:creationId xmlns:a16="http://schemas.microsoft.com/office/drawing/2014/main" id="{82053698-2490-4CC8-3CDD-59D07ACBE5F6}"/>
              </a:ext>
            </a:extLst>
          </p:cNvPr>
          <p:cNvSpPr>
            <a:spLocks noGrp="1"/>
          </p:cNvSpPr>
          <p:nvPr>
            <p:ph type="sldNum" sz="quarter" idx="12"/>
          </p:nvPr>
        </p:nvSpPr>
        <p:spPr/>
        <p:txBody>
          <a:bodyPr/>
          <a:lstStyle/>
          <a:p>
            <a:fld id="{BE52086C-9BA7-471C-BD77-81DF31553E23}" type="slidenum">
              <a:rPr lang="en-GB" smtClean="0"/>
              <a:t>‹#›</a:t>
            </a:fld>
            <a:endParaRPr lang="en-GB"/>
          </a:p>
        </p:txBody>
      </p:sp>
    </p:spTree>
    <p:extLst>
      <p:ext uri="{BB962C8B-B14F-4D97-AF65-F5344CB8AC3E}">
        <p14:creationId xmlns:p14="http://schemas.microsoft.com/office/powerpoint/2010/main" val="27651872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3 + 1/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16C2-6250-310C-F22E-EE1456286C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DA5968-8225-6398-E9BC-0B4FC6B27550}"/>
              </a:ext>
            </a:extLst>
          </p:cNvPr>
          <p:cNvSpPr>
            <a:spLocks noGrp="1"/>
          </p:cNvSpPr>
          <p:nvPr>
            <p:ph sz="half" idx="1"/>
          </p:nvPr>
        </p:nvSpPr>
        <p:spPr>
          <a:xfrm>
            <a:off x="635000" y="1304925"/>
            <a:ext cx="7112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775BA8D-E55E-EF37-B861-5DAB27C36C05}"/>
              </a:ext>
            </a:extLst>
          </p:cNvPr>
          <p:cNvSpPr>
            <a:spLocks noGrp="1"/>
          </p:cNvSpPr>
          <p:nvPr>
            <p:ph sz="half" idx="2"/>
          </p:nvPr>
        </p:nvSpPr>
        <p:spPr>
          <a:xfrm>
            <a:off x="8255000" y="1324318"/>
            <a:ext cx="33019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0BDEA77F-103E-B814-E921-4D00173DD0D0}"/>
              </a:ext>
            </a:extLst>
          </p:cNvPr>
          <p:cNvSpPr>
            <a:spLocks noGrp="1"/>
          </p:cNvSpPr>
          <p:nvPr>
            <p:ph type="ftr" sz="quarter" idx="11"/>
          </p:nvPr>
        </p:nvSpPr>
        <p:spPr/>
        <p:txBody>
          <a:bodyPr/>
          <a:lstStyle/>
          <a:p>
            <a:r>
              <a:rPr lang="en-GB"/>
              <a:t>Diversity and Inclusion</a:t>
            </a:r>
          </a:p>
        </p:txBody>
      </p:sp>
      <p:sp>
        <p:nvSpPr>
          <p:cNvPr id="7" name="Slide Number Placeholder 6">
            <a:extLst>
              <a:ext uri="{FF2B5EF4-FFF2-40B4-BE49-F238E27FC236}">
                <a16:creationId xmlns:a16="http://schemas.microsoft.com/office/drawing/2014/main" id="{82053698-2490-4CC8-3CDD-59D07ACBE5F6}"/>
              </a:ext>
            </a:extLst>
          </p:cNvPr>
          <p:cNvSpPr>
            <a:spLocks noGrp="1"/>
          </p:cNvSpPr>
          <p:nvPr>
            <p:ph type="sldNum" sz="quarter" idx="12"/>
          </p:nvPr>
        </p:nvSpPr>
        <p:spPr/>
        <p:txBody>
          <a:bodyPr/>
          <a:lstStyle/>
          <a:p>
            <a:fld id="{BE52086C-9BA7-471C-BD77-81DF31553E23}" type="slidenum">
              <a:rPr lang="en-GB" smtClean="0"/>
              <a:t>‹#›</a:t>
            </a:fld>
            <a:endParaRPr lang="en-GB"/>
          </a:p>
        </p:txBody>
      </p:sp>
    </p:spTree>
    <p:extLst>
      <p:ext uri="{BB962C8B-B14F-4D97-AF65-F5344CB8AC3E}">
        <p14:creationId xmlns:p14="http://schemas.microsoft.com/office/powerpoint/2010/main" val="3801397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8824A27-0F9B-2A3F-634E-C4D8F16146B9}"/>
              </a:ext>
            </a:extLst>
          </p:cNvPr>
          <p:cNvSpPr>
            <a:spLocks noGrp="1"/>
          </p:cNvSpPr>
          <p:nvPr>
            <p:ph type="ftr" sz="quarter" idx="10"/>
          </p:nvPr>
        </p:nvSpPr>
        <p:spPr/>
        <p:txBody>
          <a:bodyPr/>
          <a:lstStyle/>
          <a:p>
            <a:r>
              <a:rPr lang="en-GB"/>
              <a:t>Diversity and Inclusion</a:t>
            </a:r>
          </a:p>
        </p:txBody>
      </p:sp>
      <p:sp>
        <p:nvSpPr>
          <p:cNvPr id="4" name="Slide Number Placeholder 3">
            <a:extLst>
              <a:ext uri="{FF2B5EF4-FFF2-40B4-BE49-F238E27FC236}">
                <a16:creationId xmlns:a16="http://schemas.microsoft.com/office/drawing/2014/main" id="{DA8BC152-605D-68D1-1E61-8E33215303AB}"/>
              </a:ext>
            </a:extLst>
          </p:cNvPr>
          <p:cNvSpPr>
            <a:spLocks noGrp="1"/>
          </p:cNvSpPr>
          <p:nvPr>
            <p:ph type="sldNum" sz="quarter" idx="11"/>
          </p:nvPr>
        </p:nvSpPr>
        <p:spPr/>
        <p:txBody>
          <a:bodyPr/>
          <a:lstStyle/>
          <a:p>
            <a:fld id="{93E7B9F2-B4FF-452C-8B6A-FCAF32E52E53}" type="slidenum">
              <a:rPr lang="en-GB" smtClean="0"/>
              <a:pPr/>
              <a:t>‹#›</a:t>
            </a:fld>
            <a:endParaRPr lang="en-GB"/>
          </a:p>
        </p:txBody>
      </p:sp>
      <p:sp>
        <p:nvSpPr>
          <p:cNvPr id="13" name="Text Placeholder 12">
            <a:extLst>
              <a:ext uri="{FF2B5EF4-FFF2-40B4-BE49-F238E27FC236}">
                <a16:creationId xmlns:a16="http://schemas.microsoft.com/office/drawing/2014/main" id="{1712E1BE-A45B-C4B8-0269-04A3BD728954}"/>
              </a:ext>
            </a:extLst>
          </p:cNvPr>
          <p:cNvSpPr>
            <a:spLocks noGrp="1" noChangeAspect="1"/>
          </p:cNvSpPr>
          <p:nvPr>
            <p:ph type="body" sz="quarter" idx="13" hasCustomPrompt="1"/>
          </p:nvPr>
        </p:nvSpPr>
        <p:spPr>
          <a:xfrm>
            <a:off x="3658839" y="224850"/>
            <a:ext cx="6680603" cy="5878597"/>
          </a:xfrm>
          <a:prstGeom prst="hexagon">
            <a:avLst/>
          </a:prstGeom>
          <a:solidFill>
            <a:schemeClr val="tx2"/>
          </a:solidFill>
          <a:ln>
            <a:solidFill>
              <a:schemeClr val="bg1"/>
            </a:solidFill>
          </a:ln>
        </p:spPr>
        <p:txBody>
          <a:bodyPr lIns="0" tIns="0" rIns="0" bIns="0" anchor="ctr">
            <a:noAutofit/>
          </a:bodyPr>
          <a:lstStyle>
            <a:lvl1pPr marL="0" indent="0" algn="ctr">
              <a:lnSpc>
                <a:spcPct val="0"/>
              </a:lnSpc>
              <a:spcBef>
                <a:spcPts val="0"/>
              </a:spcBef>
              <a:buNone/>
              <a:defRPr sz="7466" b="1">
                <a:solidFill>
                  <a:schemeClr val="bg1"/>
                </a:solidFill>
                <a:latin typeface="+mn-lt"/>
              </a:defRPr>
            </a:lvl1pPr>
            <a:lvl2pPr marL="0" indent="0" algn="ctr">
              <a:spcBef>
                <a:spcPts val="0"/>
              </a:spcBef>
              <a:spcAft>
                <a:spcPts val="3333"/>
              </a:spcAft>
              <a:buNone/>
              <a:tabLst/>
              <a:defRPr sz="2133">
                <a:solidFill>
                  <a:schemeClr val="bg1"/>
                </a:solidFill>
                <a:latin typeface="Montserrat Medium" pitchFamily="2" charset="0"/>
              </a:defRPr>
            </a:lvl2pPr>
            <a:lvl3pPr marL="0" indent="0" algn="ctr">
              <a:spcBef>
                <a:spcPts val="667"/>
              </a:spcBef>
              <a:buNone/>
              <a:tabLst/>
              <a:defRPr sz="1600">
                <a:solidFill>
                  <a:schemeClr val="bg1"/>
                </a:solidFill>
                <a:latin typeface="+mn-lt"/>
              </a:defRPr>
            </a:lvl3pPr>
            <a:lvl4pPr marL="715415" indent="0">
              <a:buNone/>
              <a:defRPr/>
            </a:lvl4pPr>
            <a:lvl5pPr marL="958827" indent="0">
              <a:buNone/>
              <a:defRPr/>
            </a:lvl5pPr>
          </a:lstStyle>
          <a:p>
            <a:pPr lvl="0"/>
            <a:r>
              <a:rPr lang="en-GB"/>
              <a:t>“</a:t>
            </a:r>
          </a:p>
          <a:p>
            <a:pPr lvl="1"/>
            <a:r>
              <a:rPr lang="en-GB"/>
              <a:t>Second level</a:t>
            </a:r>
          </a:p>
          <a:p>
            <a:pPr lvl="2"/>
            <a:r>
              <a:rPr lang="en-GB"/>
              <a:t>Third level</a:t>
            </a:r>
          </a:p>
        </p:txBody>
      </p:sp>
      <p:sp>
        <p:nvSpPr>
          <p:cNvPr id="8" name="Picture Placeholder 7">
            <a:extLst>
              <a:ext uri="{FF2B5EF4-FFF2-40B4-BE49-F238E27FC236}">
                <a16:creationId xmlns:a16="http://schemas.microsoft.com/office/drawing/2014/main" id="{53F8F75B-648F-53DE-B226-947520505E04}"/>
              </a:ext>
            </a:extLst>
          </p:cNvPr>
          <p:cNvSpPr>
            <a:spLocks noGrp="1" noChangeAspect="1"/>
          </p:cNvSpPr>
          <p:nvPr>
            <p:ph type="pic" sz="quarter" idx="12"/>
          </p:nvPr>
        </p:nvSpPr>
        <p:spPr>
          <a:xfrm>
            <a:off x="823386" y="1278468"/>
            <a:ext cx="3337117" cy="2881049"/>
          </a:xfrm>
          <a:prstGeom prst="hexagon">
            <a:avLst/>
          </a:prstGeom>
          <a:solidFill>
            <a:schemeClr val="bg2"/>
          </a:solidFill>
        </p:spPr>
        <p:txBody>
          <a:bodyPr/>
          <a:lstStyle/>
          <a:p>
            <a:endParaRPr lang="en-GB"/>
          </a:p>
        </p:txBody>
      </p:sp>
    </p:spTree>
    <p:extLst>
      <p:ext uri="{BB962C8B-B14F-4D97-AF65-F5344CB8AC3E}">
        <p14:creationId xmlns:p14="http://schemas.microsoft.com/office/powerpoint/2010/main" val="388061293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White title slide">
    <p:bg>
      <p:bgPr>
        <a:solidFill>
          <a:schemeClr val="bg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AB2AED6-53A2-D5AA-6DD8-71CE6602BA8D}"/>
              </a:ext>
            </a:extLst>
          </p:cNvPr>
          <p:cNvSpPr>
            <a:spLocks noGrp="1"/>
          </p:cNvSpPr>
          <p:nvPr>
            <p:ph type="pic" sz="quarter" idx="11"/>
          </p:nvPr>
        </p:nvSpPr>
        <p:spPr>
          <a:xfrm>
            <a:off x="5842000" y="0"/>
            <a:ext cx="6350000" cy="6858000"/>
          </a:xfrm>
        </p:spPr>
        <p:txBody>
          <a:bodyPr/>
          <a:lstStyle/>
          <a:p>
            <a:endParaRPr lang="en-GB"/>
          </a:p>
        </p:txBody>
      </p:sp>
      <p:sp>
        <p:nvSpPr>
          <p:cNvPr id="2" name="Title 1">
            <a:extLst>
              <a:ext uri="{FF2B5EF4-FFF2-40B4-BE49-F238E27FC236}">
                <a16:creationId xmlns:a16="http://schemas.microsoft.com/office/drawing/2014/main" id="{2810A7A2-A965-CDF0-EC5D-FD860C3A3A97}"/>
              </a:ext>
            </a:extLst>
          </p:cNvPr>
          <p:cNvSpPr>
            <a:spLocks noGrp="1"/>
          </p:cNvSpPr>
          <p:nvPr>
            <p:ph type="ctrTitle"/>
          </p:nvPr>
        </p:nvSpPr>
        <p:spPr>
          <a:xfrm>
            <a:off x="635000" y="2736502"/>
            <a:ext cx="6432550" cy="1384995"/>
          </a:xfrm>
        </p:spPr>
        <p:txBody>
          <a:bodyPr anchor="b"/>
          <a:lstStyle>
            <a:lvl1pPr algn="l">
              <a:defRPr sz="5000">
                <a:solidFill>
                  <a:schemeClr val="tx2"/>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CD8D4E1-7795-0D1F-5CD0-32E67D041B4E}"/>
              </a:ext>
            </a:extLst>
          </p:cNvPr>
          <p:cNvSpPr>
            <a:spLocks noGrp="1"/>
          </p:cNvSpPr>
          <p:nvPr>
            <p:ph type="subTitle" idx="1"/>
          </p:nvPr>
        </p:nvSpPr>
        <p:spPr>
          <a:xfrm>
            <a:off x="635000" y="4213572"/>
            <a:ext cx="6432550" cy="831417"/>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9" name="Graphic 8">
            <a:extLst>
              <a:ext uri="{FF2B5EF4-FFF2-40B4-BE49-F238E27FC236}">
                <a16:creationId xmlns:a16="http://schemas.microsoft.com/office/drawing/2014/main" id="{915B474B-A464-CD92-D3FE-5E003AF6932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5000" y="446240"/>
            <a:ext cx="2423473" cy="660598"/>
          </a:xfrm>
          <a:prstGeom prst="rect">
            <a:avLst/>
          </a:prstGeom>
        </p:spPr>
      </p:pic>
      <p:sp>
        <p:nvSpPr>
          <p:cNvPr id="11" name="Text Placeholder 10">
            <a:extLst>
              <a:ext uri="{FF2B5EF4-FFF2-40B4-BE49-F238E27FC236}">
                <a16:creationId xmlns:a16="http://schemas.microsoft.com/office/drawing/2014/main" id="{E0FD19D2-2BE3-A3F9-F073-4B290ADEC4E8}"/>
              </a:ext>
            </a:extLst>
          </p:cNvPr>
          <p:cNvSpPr>
            <a:spLocks noGrp="1"/>
          </p:cNvSpPr>
          <p:nvPr>
            <p:ph type="body" sz="quarter" idx="10"/>
          </p:nvPr>
        </p:nvSpPr>
        <p:spPr>
          <a:xfrm>
            <a:off x="635000" y="6139441"/>
            <a:ext cx="5356225" cy="272319"/>
          </a:xfrm>
        </p:spPr>
        <p:txBody>
          <a:bodyPr>
            <a:spAutoFit/>
          </a:bodyPr>
          <a:lstStyle>
            <a:lvl1pPr marL="0" indent="0">
              <a:buNone/>
              <a:defRPr>
                <a:solidFill>
                  <a:schemeClr val="tx2"/>
                </a:solidFill>
              </a:defRPr>
            </a:lvl1pPr>
            <a:lvl2pPr marL="180000" indent="0">
              <a:buNone/>
              <a:defRPr/>
            </a:lvl2pPr>
          </a:lstStyle>
          <a:p>
            <a:pPr lvl="0"/>
            <a:r>
              <a:rPr lang="en-GB" dirty="0"/>
              <a:t>Click to edit Master text styles</a:t>
            </a:r>
          </a:p>
        </p:txBody>
      </p:sp>
      <p:sp>
        <p:nvSpPr>
          <p:cNvPr id="5" name="Picture Placeholder 4">
            <a:extLst>
              <a:ext uri="{FF2B5EF4-FFF2-40B4-BE49-F238E27FC236}">
                <a16:creationId xmlns:a16="http://schemas.microsoft.com/office/drawing/2014/main" id="{D1386039-298A-A27A-4C26-D56005D98970}"/>
              </a:ext>
            </a:extLst>
          </p:cNvPr>
          <p:cNvSpPr>
            <a:spLocks noGrp="1"/>
          </p:cNvSpPr>
          <p:nvPr>
            <p:ph type="pic" sz="quarter" idx="12" hasCustomPrompt="1"/>
          </p:nvPr>
        </p:nvSpPr>
        <p:spPr>
          <a:xfrm>
            <a:off x="3638550" y="508000"/>
            <a:ext cx="2203450" cy="796925"/>
          </a:xfrm>
          <a:ln>
            <a:solidFill>
              <a:schemeClr val="tx1"/>
            </a:solidFill>
          </a:ln>
        </p:spPr>
        <p:txBody>
          <a:bodyPr anchor="ctr"/>
          <a:lstStyle>
            <a:lvl1pPr marL="0" indent="0" algn="ctr">
              <a:lnSpc>
                <a:spcPct val="90000"/>
              </a:lnSpc>
              <a:spcAft>
                <a:spcPts val="0"/>
              </a:spcAft>
              <a:buNone/>
              <a:defRPr sz="1200" b="1">
                <a:solidFill>
                  <a:schemeClr val="tx1"/>
                </a:solidFill>
              </a:defRPr>
            </a:lvl1pPr>
          </a:lstStyle>
          <a:p>
            <a:r>
              <a:rPr lang="en-GB" b="1" dirty="0"/>
              <a:t>PARTNER LOGO</a:t>
            </a:r>
            <a:br>
              <a:rPr lang="en-GB" b="1" dirty="0"/>
            </a:br>
            <a:r>
              <a:rPr lang="en-GB" b="1" dirty="0"/>
              <a:t>in black or colour</a:t>
            </a:r>
            <a:br>
              <a:rPr lang="en-GB" b="1" dirty="0"/>
            </a:br>
            <a:r>
              <a:rPr lang="en-GB" b="1" dirty="0"/>
              <a:t>remove if not needed</a:t>
            </a:r>
            <a:endParaRPr lang="en-GB" dirty="0"/>
          </a:p>
        </p:txBody>
      </p:sp>
    </p:spTree>
    <p:extLst>
      <p:ext uri="{BB962C8B-B14F-4D97-AF65-F5344CB8AC3E}">
        <p14:creationId xmlns:p14="http://schemas.microsoft.com/office/powerpoint/2010/main" val="27210206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ighligh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8824A27-0F9B-2A3F-634E-C4D8F16146B9}"/>
              </a:ext>
            </a:extLst>
          </p:cNvPr>
          <p:cNvSpPr>
            <a:spLocks noGrp="1"/>
          </p:cNvSpPr>
          <p:nvPr>
            <p:ph type="ftr" sz="quarter" idx="10"/>
          </p:nvPr>
        </p:nvSpPr>
        <p:spPr/>
        <p:txBody>
          <a:bodyPr/>
          <a:lstStyle/>
          <a:p>
            <a:r>
              <a:rPr lang="en-GB"/>
              <a:t>Diversity and Inclusion</a:t>
            </a:r>
          </a:p>
        </p:txBody>
      </p:sp>
      <p:sp>
        <p:nvSpPr>
          <p:cNvPr id="4" name="Slide Number Placeholder 3">
            <a:extLst>
              <a:ext uri="{FF2B5EF4-FFF2-40B4-BE49-F238E27FC236}">
                <a16:creationId xmlns:a16="http://schemas.microsoft.com/office/drawing/2014/main" id="{DA8BC152-605D-68D1-1E61-8E33215303AB}"/>
              </a:ext>
            </a:extLst>
          </p:cNvPr>
          <p:cNvSpPr>
            <a:spLocks noGrp="1"/>
          </p:cNvSpPr>
          <p:nvPr>
            <p:ph type="sldNum" sz="quarter" idx="11"/>
          </p:nvPr>
        </p:nvSpPr>
        <p:spPr/>
        <p:txBody>
          <a:bodyPr/>
          <a:lstStyle/>
          <a:p>
            <a:fld id="{93E7B9F2-B4FF-452C-8B6A-FCAF32E52E53}" type="slidenum">
              <a:rPr lang="en-GB" smtClean="0"/>
              <a:pPr/>
              <a:t>‹#›</a:t>
            </a:fld>
            <a:endParaRPr lang="en-GB"/>
          </a:p>
        </p:txBody>
      </p:sp>
      <p:sp>
        <p:nvSpPr>
          <p:cNvPr id="13" name="Text Placeholder 12">
            <a:extLst>
              <a:ext uri="{FF2B5EF4-FFF2-40B4-BE49-F238E27FC236}">
                <a16:creationId xmlns:a16="http://schemas.microsoft.com/office/drawing/2014/main" id="{1712E1BE-A45B-C4B8-0269-04A3BD728954}"/>
              </a:ext>
            </a:extLst>
          </p:cNvPr>
          <p:cNvSpPr>
            <a:spLocks noGrp="1" noChangeAspect="1"/>
          </p:cNvSpPr>
          <p:nvPr>
            <p:ph type="body" sz="quarter" idx="13" hasCustomPrompt="1"/>
          </p:nvPr>
        </p:nvSpPr>
        <p:spPr>
          <a:xfrm>
            <a:off x="2755698" y="224850"/>
            <a:ext cx="6680603" cy="5878597"/>
          </a:xfrm>
          <a:prstGeom prst="hexagon">
            <a:avLst/>
          </a:prstGeom>
          <a:solidFill>
            <a:schemeClr val="tx2"/>
          </a:solidFill>
          <a:ln>
            <a:noFill/>
          </a:ln>
        </p:spPr>
        <p:txBody>
          <a:bodyPr lIns="0" tIns="0" rIns="0" bIns="0" anchor="ctr">
            <a:noAutofit/>
          </a:bodyPr>
          <a:lstStyle>
            <a:lvl1pPr marL="0" indent="0" algn="ctr">
              <a:lnSpc>
                <a:spcPct val="100000"/>
              </a:lnSpc>
              <a:spcBef>
                <a:spcPts val="0"/>
              </a:spcBef>
              <a:buNone/>
              <a:defRPr sz="2500" b="1">
                <a:solidFill>
                  <a:schemeClr val="bg1"/>
                </a:solidFill>
                <a:latin typeface="+mn-lt"/>
              </a:defRPr>
            </a:lvl1pPr>
            <a:lvl2pPr marL="0" indent="0" algn="ctr">
              <a:spcBef>
                <a:spcPts val="0"/>
              </a:spcBef>
              <a:spcAft>
                <a:spcPts val="3333"/>
              </a:spcAft>
              <a:buNone/>
              <a:tabLst/>
              <a:defRPr sz="2133">
                <a:solidFill>
                  <a:schemeClr val="bg1"/>
                </a:solidFill>
                <a:latin typeface="Montserrat Medium" pitchFamily="2" charset="0"/>
              </a:defRPr>
            </a:lvl2pPr>
            <a:lvl3pPr marL="0" indent="0" algn="ctr">
              <a:spcBef>
                <a:spcPts val="667"/>
              </a:spcBef>
              <a:buNone/>
              <a:tabLst/>
              <a:defRPr sz="1600">
                <a:solidFill>
                  <a:schemeClr val="bg1"/>
                </a:solidFill>
                <a:latin typeface="+mn-lt"/>
              </a:defRPr>
            </a:lvl3pPr>
            <a:lvl4pPr marL="715415" indent="0">
              <a:buNone/>
              <a:defRPr/>
            </a:lvl4pPr>
            <a:lvl5pPr marL="958827" indent="0">
              <a:buNone/>
              <a:defRPr/>
            </a:lvl5pPr>
          </a:lstStyle>
          <a:p>
            <a:pPr lvl="0"/>
            <a:r>
              <a:rPr lang="en-GB"/>
              <a:t>First level</a:t>
            </a:r>
          </a:p>
          <a:p>
            <a:pPr lvl="1"/>
            <a:r>
              <a:rPr lang="en-GB"/>
              <a:t>Second level</a:t>
            </a:r>
          </a:p>
          <a:p>
            <a:pPr lvl="2"/>
            <a:r>
              <a:rPr lang="en-GB"/>
              <a:t>Third level</a:t>
            </a:r>
          </a:p>
        </p:txBody>
      </p:sp>
    </p:spTree>
    <p:extLst>
      <p:ext uri="{BB962C8B-B14F-4D97-AF65-F5344CB8AC3E}">
        <p14:creationId xmlns:p14="http://schemas.microsoft.com/office/powerpoint/2010/main" val="3988343661"/>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highlight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8824A27-0F9B-2A3F-634E-C4D8F16146B9}"/>
              </a:ext>
            </a:extLst>
          </p:cNvPr>
          <p:cNvSpPr>
            <a:spLocks noGrp="1"/>
          </p:cNvSpPr>
          <p:nvPr>
            <p:ph type="ftr" sz="quarter" idx="10"/>
          </p:nvPr>
        </p:nvSpPr>
        <p:spPr/>
        <p:txBody>
          <a:bodyPr/>
          <a:lstStyle/>
          <a:p>
            <a:r>
              <a:rPr lang="en-GB"/>
              <a:t>Diversity and Inclusion</a:t>
            </a:r>
          </a:p>
        </p:txBody>
      </p:sp>
      <p:sp>
        <p:nvSpPr>
          <p:cNvPr id="4" name="Slide Number Placeholder 3">
            <a:extLst>
              <a:ext uri="{FF2B5EF4-FFF2-40B4-BE49-F238E27FC236}">
                <a16:creationId xmlns:a16="http://schemas.microsoft.com/office/drawing/2014/main" id="{DA8BC152-605D-68D1-1E61-8E33215303AB}"/>
              </a:ext>
            </a:extLst>
          </p:cNvPr>
          <p:cNvSpPr>
            <a:spLocks noGrp="1"/>
          </p:cNvSpPr>
          <p:nvPr>
            <p:ph type="sldNum" sz="quarter" idx="11"/>
          </p:nvPr>
        </p:nvSpPr>
        <p:spPr/>
        <p:txBody>
          <a:bodyPr/>
          <a:lstStyle/>
          <a:p>
            <a:fld id="{93E7B9F2-B4FF-452C-8B6A-FCAF32E52E53}" type="slidenum">
              <a:rPr lang="en-GB" smtClean="0"/>
              <a:pPr/>
              <a:t>‹#›</a:t>
            </a:fld>
            <a:endParaRPr lang="en-GB"/>
          </a:p>
        </p:txBody>
      </p:sp>
      <p:sp>
        <p:nvSpPr>
          <p:cNvPr id="13" name="Text Placeholder 12">
            <a:extLst>
              <a:ext uri="{FF2B5EF4-FFF2-40B4-BE49-F238E27FC236}">
                <a16:creationId xmlns:a16="http://schemas.microsoft.com/office/drawing/2014/main" id="{1712E1BE-A45B-C4B8-0269-04A3BD728954}"/>
              </a:ext>
            </a:extLst>
          </p:cNvPr>
          <p:cNvSpPr>
            <a:spLocks noGrp="1" noChangeAspect="1"/>
          </p:cNvSpPr>
          <p:nvPr>
            <p:ph type="body" sz="quarter" idx="13" hasCustomPrompt="1"/>
          </p:nvPr>
        </p:nvSpPr>
        <p:spPr>
          <a:xfrm>
            <a:off x="884382" y="1496291"/>
            <a:ext cx="4749865" cy="4179644"/>
          </a:xfrm>
          <a:prstGeom prst="hexagon">
            <a:avLst/>
          </a:prstGeom>
          <a:solidFill>
            <a:schemeClr val="tx2"/>
          </a:solidFill>
          <a:ln>
            <a:noFill/>
          </a:ln>
        </p:spPr>
        <p:txBody>
          <a:bodyPr lIns="0" tIns="0" rIns="0" bIns="0" anchor="ctr">
            <a:noAutofit/>
          </a:bodyPr>
          <a:lstStyle>
            <a:lvl1pPr marL="0" indent="0" algn="ctr">
              <a:lnSpc>
                <a:spcPct val="100000"/>
              </a:lnSpc>
              <a:spcBef>
                <a:spcPts val="0"/>
              </a:spcBef>
              <a:buNone/>
              <a:defRPr sz="2500" b="1">
                <a:solidFill>
                  <a:schemeClr val="bg1"/>
                </a:solidFill>
                <a:latin typeface="+mn-lt"/>
              </a:defRPr>
            </a:lvl1pPr>
            <a:lvl2pPr marL="0" indent="0" algn="ctr">
              <a:lnSpc>
                <a:spcPct val="100000"/>
              </a:lnSpc>
              <a:spcBef>
                <a:spcPts val="0"/>
              </a:spcBef>
              <a:spcAft>
                <a:spcPts val="3333"/>
              </a:spcAft>
              <a:buNone/>
              <a:tabLst/>
              <a:defRPr sz="2133">
                <a:solidFill>
                  <a:schemeClr val="bg1"/>
                </a:solidFill>
                <a:latin typeface="Montserrat Medium" pitchFamily="2" charset="0"/>
              </a:defRPr>
            </a:lvl2pPr>
            <a:lvl3pPr marL="0" indent="0" algn="ctr">
              <a:spcBef>
                <a:spcPts val="667"/>
              </a:spcBef>
              <a:buNone/>
              <a:tabLst/>
              <a:defRPr sz="1600">
                <a:solidFill>
                  <a:schemeClr val="bg1"/>
                </a:solidFill>
                <a:latin typeface="+mn-lt"/>
              </a:defRPr>
            </a:lvl3pPr>
            <a:lvl4pPr marL="715415" indent="0">
              <a:buNone/>
              <a:defRPr/>
            </a:lvl4pPr>
            <a:lvl5pPr marL="958827" indent="0">
              <a:buNone/>
              <a:defRPr/>
            </a:lvl5pPr>
          </a:lstStyle>
          <a:p>
            <a:pPr lvl="0"/>
            <a:r>
              <a:rPr lang="en-GB"/>
              <a:t>First level</a:t>
            </a:r>
          </a:p>
          <a:p>
            <a:pPr lvl="1"/>
            <a:r>
              <a:rPr lang="en-GB"/>
              <a:t>Second level</a:t>
            </a:r>
          </a:p>
          <a:p>
            <a:pPr lvl="2"/>
            <a:r>
              <a:rPr lang="en-GB"/>
              <a:t>Third level</a:t>
            </a:r>
          </a:p>
        </p:txBody>
      </p:sp>
      <p:sp>
        <p:nvSpPr>
          <p:cNvPr id="2" name="Title 1">
            <a:extLst>
              <a:ext uri="{FF2B5EF4-FFF2-40B4-BE49-F238E27FC236}">
                <a16:creationId xmlns:a16="http://schemas.microsoft.com/office/drawing/2014/main" id="{3DBF2D86-9E63-9FFC-615F-67F4A43A2529}"/>
              </a:ext>
            </a:extLst>
          </p:cNvPr>
          <p:cNvSpPr>
            <a:spLocks noGrp="1"/>
          </p:cNvSpPr>
          <p:nvPr>
            <p:ph type="title"/>
          </p:nvPr>
        </p:nvSpPr>
        <p:spPr/>
        <p:txBody>
          <a:bodyPr/>
          <a:lstStyle/>
          <a:p>
            <a:r>
              <a:rPr lang="en-GB"/>
              <a:t>Click to edit Master title style</a:t>
            </a:r>
          </a:p>
        </p:txBody>
      </p:sp>
      <p:sp>
        <p:nvSpPr>
          <p:cNvPr id="5" name="Text Placeholder 12">
            <a:extLst>
              <a:ext uri="{FF2B5EF4-FFF2-40B4-BE49-F238E27FC236}">
                <a16:creationId xmlns:a16="http://schemas.microsoft.com/office/drawing/2014/main" id="{B71020D7-29F6-2359-7742-8F9D6227FCFD}"/>
              </a:ext>
            </a:extLst>
          </p:cNvPr>
          <p:cNvSpPr>
            <a:spLocks noGrp="1" noChangeAspect="1"/>
          </p:cNvSpPr>
          <p:nvPr>
            <p:ph type="body" sz="quarter" idx="14" hasCustomPrompt="1"/>
          </p:nvPr>
        </p:nvSpPr>
        <p:spPr>
          <a:xfrm>
            <a:off x="6557753" y="1496291"/>
            <a:ext cx="4749865" cy="4179644"/>
          </a:xfrm>
          <a:prstGeom prst="hexagon">
            <a:avLst/>
          </a:prstGeom>
          <a:solidFill>
            <a:schemeClr val="tx2"/>
          </a:solidFill>
          <a:ln>
            <a:noFill/>
          </a:ln>
        </p:spPr>
        <p:txBody>
          <a:bodyPr lIns="0" tIns="0" rIns="0" bIns="0" anchor="ctr">
            <a:noAutofit/>
          </a:bodyPr>
          <a:lstStyle>
            <a:lvl1pPr marL="0" indent="0" algn="ctr">
              <a:lnSpc>
                <a:spcPct val="100000"/>
              </a:lnSpc>
              <a:spcBef>
                <a:spcPts val="0"/>
              </a:spcBef>
              <a:buNone/>
              <a:defRPr sz="2500" b="1">
                <a:solidFill>
                  <a:schemeClr val="bg1"/>
                </a:solidFill>
                <a:latin typeface="+mn-lt"/>
              </a:defRPr>
            </a:lvl1pPr>
            <a:lvl2pPr marL="0" indent="0" algn="ctr">
              <a:lnSpc>
                <a:spcPct val="100000"/>
              </a:lnSpc>
              <a:spcBef>
                <a:spcPts val="0"/>
              </a:spcBef>
              <a:spcAft>
                <a:spcPts val="3333"/>
              </a:spcAft>
              <a:buNone/>
              <a:tabLst/>
              <a:defRPr sz="2133">
                <a:solidFill>
                  <a:schemeClr val="bg1"/>
                </a:solidFill>
                <a:latin typeface="Montserrat Medium" pitchFamily="2" charset="0"/>
              </a:defRPr>
            </a:lvl2pPr>
            <a:lvl3pPr marL="0" indent="0" algn="ctr">
              <a:spcBef>
                <a:spcPts val="667"/>
              </a:spcBef>
              <a:buNone/>
              <a:tabLst/>
              <a:defRPr sz="1600">
                <a:solidFill>
                  <a:schemeClr val="bg1"/>
                </a:solidFill>
                <a:latin typeface="+mn-lt"/>
              </a:defRPr>
            </a:lvl3pPr>
            <a:lvl4pPr marL="715415" indent="0">
              <a:buNone/>
              <a:defRPr/>
            </a:lvl4pPr>
            <a:lvl5pPr marL="958827" indent="0">
              <a:buNone/>
              <a:defRPr/>
            </a:lvl5pPr>
          </a:lstStyle>
          <a:p>
            <a:pPr lvl="0"/>
            <a:r>
              <a:rPr lang="en-GB"/>
              <a:t>First level</a:t>
            </a:r>
          </a:p>
          <a:p>
            <a:pPr lvl="1"/>
            <a:r>
              <a:rPr lang="en-GB"/>
              <a:t>Second level</a:t>
            </a:r>
          </a:p>
          <a:p>
            <a:pPr lvl="2"/>
            <a:r>
              <a:rPr lang="en-GB"/>
              <a:t>Third level</a:t>
            </a:r>
          </a:p>
        </p:txBody>
      </p:sp>
    </p:spTree>
    <p:extLst>
      <p:ext uri="{BB962C8B-B14F-4D97-AF65-F5344CB8AC3E}">
        <p14:creationId xmlns:p14="http://schemas.microsoft.com/office/powerpoint/2010/main" val="2436853360"/>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longer highlights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8824A27-0F9B-2A3F-634E-C4D8F16146B9}"/>
              </a:ext>
            </a:extLst>
          </p:cNvPr>
          <p:cNvSpPr>
            <a:spLocks noGrp="1"/>
          </p:cNvSpPr>
          <p:nvPr>
            <p:ph type="ftr" sz="quarter" idx="10"/>
          </p:nvPr>
        </p:nvSpPr>
        <p:spPr/>
        <p:txBody>
          <a:bodyPr/>
          <a:lstStyle/>
          <a:p>
            <a:r>
              <a:rPr lang="en-GB"/>
              <a:t>Diversity and Inclusion</a:t>
            </a:r>
          </a:p>
        </p:txBody>
      </p:sp>
      <p:sp>
        <p:nvSpPr>
          <p:cNvPr id="4" name="Slide Number Placeholder 3">
            <a:extLst>
              <a:ext uri="{FF2B5EF4-FFF2-40B4-BE49-F238E27FC236}">
                <a16:creationId xmlns:a16="http://schemas.microsoft.com/office/drawing/2014/main" id="{DA8BC152-605D-68D1-1E61-8E33215303AB}"/>
              </a:ext>
            </a:extLst>
          </p:cNvPr>
          <p:cNvSpPr>
            <a:spLocks noGrp="1"/>
          </p:cNvSpPr>
          <p:nvPr>
            <p:ph type="sldNum" sz="quarter" idx="11"/>
          </p:nvPr>
        </p:nvSpPr>
        <p:spPr/>
        <p:txBody>
          <a:bodyPr/>
          <a:lstStyle/>
          <a:p>
            <a:fld id="{93E7B9F2-B4FF-452C-8B6A-FCAF32E52E53}" type="slidenum">
              <a:rPr lang="en-GB" smtClean="0"/>
              <a:pPr/>
              <a:t>‹#›</a:t>
            </a:fld>
            <a:endParaRPr lang="en-GB"/>
          </a:p>
        </p:txBody>
      </p:sp>
      <p:sp>
        <p:nvSpPr>
          <p:cNvPr id="2" name="Title 1">
            <a:extLst>
              <a:ext uri="{FF2B5EF4-FFF2-40B4-BE49-F238E27FC236}">
                <a16:creationId xmlns:a16="http://schemas.microsoft.com/office/drawing/2014/main" id="{3DBF2D86-9E63-9FFC-615F-67F4A43A2529}"/>
              </a:ext>
            </a:extLst>
          </p:cNvPr>
          <p:cNvSpPr>
            <a:spLocks noGrp="1"/>
          </p:cNvSpPr>
          <p:nvPr>
            <p:ph type="title"/>
          </p:nvPr>
        </p:nvSpPr>
        <p:spPr/>
        <p:txBody>
          <a:bodyPr/>
          <a:lstStyle/>
          <a:p>
            <a:r>
              <a:rPr lang="en-GB"/>
              <a:t>Click to edit Master title style</a:t>
            </a:r>
          </a:p>
        </p:txBody>
      </p:sp>
      <p:sp>
        <p:nvSpPr>
          <p:cNvPr id="6" name="Text Placeholder 12">
            <a:extLst>
              <a:ext uri="{FF2B5EF4-FFF2-40B4-BE49-F238E27FC236}">
                <a16:creationId xmlns:a16="http://schemas.microsoft.com/office/drawing/2014/main" id="{D2D3E99E-35E9-08AD-70A7-64875B7F546C}"/>
              </a:ext>
            </a:extLst>
          </p:cNvPr>
          <p:cNvSpPr>
            <a:spLocks noGrp="1" noChangeAspect="1"/>
          </p:cNvSpPr>
          <p:nvPr>
            <p:ph type="body" sz="quarter" idx="13"/>
          </p:nvPr>
        </p:nvSpPr>
        <p:spPr>
          <a:xfrm>
            <a:off x="1116280" y="1304924"/>
            <a:ext cx="2220685" cy="1996493"/>
          </a:xfrm>
          <a:prstGeom prst="pentagon">
            <a:avLst/>
          </a:prstGeom>
          <a:solidFill>
            <a:schemeClr val="tx2"/>
          </a:solidFill>
          <a:ln>
            <a:noFill/>
          </a:ln>
        </p:spPr>
        <p:txBody>
          <a:bodyPr lIns="0" tIns="0" rIns="0" bIns="0" anchor="ctr">
            <a:noAutofit/>
          </a:bodyPr>
          <a:lstStyle>
            <a:lvl1pPr marL="0" indent="0" algn="ctr">
              <a:lnSpc>
                <a:spcPct val="100000"/>
              </a:lnSpc>
              <a:spcBef>
                <a:spcPts val="0"/>
              </a:spcBef>
              <a:buNone/>
              <a:defRPr sz="2000" b="1">
                <a:solidFill>
                  <a:schemeClr val="bg1"/>
                </a:solidFill>
                <a:latin typeface="+mn-lt"/>
              </a:defRPr>
            </a:lvl1pPr>
            <a:lvl2pPr marL="0" indent="0" algn="ctr">
              <a:spcBef>
                <a:spcPts val="0"/>
              </a:spcBef>
              <a:spcAft>
                <a:spcPts val="3333"/>
              </a:spcAft>
              <a:buNone/>
              <a:tabLst/>
              <a:defRPr sz="2133">
                <a:solidFill>
                  <a:schemeClr val="bg1"/>
                </a:solidFill>
                <a:latin typeface="+mj-lt"/>
              </a:defRPr>
            </a:lvl2pPr>
            <a:lvl3pPr marL="0" indent="0" algn="ctr">
              <a:spcBef>
                <a:spcPts val="667"/>
              </a:spcBef>
              <a:buNone/>
              <a:tabLst/>
              <a:defRPr sz="1600">
                <a:solidFill>
                  <a:schemeClr val="bg1"/>
                </a:solidFill>
                <a:latin typeface="+mn-lt"/>
              </a:defRPr>
            </a:lvl3pPr>
            <a:lvl4pPr marL="715415" indent="0">
              <a:buNone/>
              <a:defRPr/>
            </a:lvl4pPr>
            <a:lvl5pPr marL="958827" indent="0">
              <a:buNone/>
              <a:defRPr/>
            </a:lvl5pPr>
          </a:lstStyle>
          <a:p>
            <a:pPr lvl="0"/>
            <a:endParaRPr lang="en-GB"/>
          </a:p>
        </p:txBody>
      </p:sp>
      <p:sp>
        <p:nvSpPr>
          <p:cNvPr id="9" name="Content Placeholder 2">
            <a:extLst>
              <a:ext uri="{FF2B5EF4-FFF2-40B4-BE49-F238E27FC236}">
                <a16:creationId xmlns:a16="http://schemas.microsoft.com/office/drawing/2014/main" id="{CB2655D7-5503-7FA0-38CF-2B1A882FFE4C}"/>
              </a:ext>
            </a:extLst>
          </p:cNvPr>
          <p:cNvSpPr>
            <a:spLocks noGrp="1"/>
          </p:cNvSpPr>
          <p:nvPr>
            <p:ph sz="half" idx="1"/>
          </p:nvPr>
        </p:nvSpPr>
        <p:spPr>
          <a:xfrm>
            <a:off x="635000" y="3764477"/>
            <a:ext cx="3302000" cy="2141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a:extLst>
              <a:ext uri="{FF2B5EF4-FFF2-40B4-BE49-F238E27FC236}">
                <a16:creationId xmlns:a16="http://schemas.microsoft.com/office/drawing/2014/main" id="{97C63688-A949-028B-777F-471ED2512E58}"/>
              </a:ext>
            </a:extLst>
          </p:cNvPr>
          <p:cNvSpPr>
            <a:spLocks noGrp="1"/>
          </p:cNvSpPr>
          <p:nvPr>
            <p:ph sz="half" idx="16"/>
          </p:nvPr>
        </p:nvSpPr>
        <p:spPr>
          <a:xfrm>
            <a:off x="4445000" y="3764477"/>
            <a:ext cx="3302000" cy="2141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2">
            <a:extLst>
              <a:ext uri="{FF2B5EF4-FFF2-40B4-BE49-F238E27FC236}">
                <a16:creationId xmlns:a16="http://schemas.microsoft.com/office/drawing/2014/main" id="{E43CF51C-A325-AFE2-7A13-1BF584FE3A30}"/>
              </a:ext>
            </a:extLst>
          </p:cNvPr>
          <p:cNvSpPr>
            <a:spLocks noGrp="1"/>
          </p:cNvSpPr>
          <p:nvPr>
            <p:ph sz="half" idx="17"/>
          </p:nvPr>
        </p:nvSpPr>
        <p:spPr>
          <a:xfrm>
            <a:off x="8255000" y="3764477"/>
            <a:ext cx="3302000" cy="2141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2">
            <a:extLst>
              <a:ext uri="{FF2B5EF4-FFF2-40B4-BE49-F238E27FC236}">
                <a16:creationId xmlns:a16="http://schemas.microsoft.com/office/drawing/2014/main" id="{337912A9-9DCB-5F13-DE15-5A8212CE57FC}"/>
              </a:ext>
            </a:extLst>
          </p:cNvPr>
          <p:cNvSpPr>
            <a:spLocks noGrp="1" noChangeAspect="1"/>
          </p:cNvSpPr>
          <p:nvPr>
            <p:ph type="body" sz="quarter" idx="18"/>
          </p:nvPr>
        </p:nvSpPr>
        <p:spPr>
          <a:xfrm>
            <a:off x="4985657" y="1304924"/>
            <a:ext cx="2220685" cy="1996493"/>
          </a:xfrm>
          <a:prstGeom prst="pentagon">
            <a:avLst/>
          </a:prstGeom>
          <a:solidFill>
            <a:schemeClr val="tx2"/>
          </a:solidFill>
          <a:ln>
            <a:noFill/>
          </a:ln>
        </p:spPr>
        <p:txBody>
          <a:bodyPr lIns="0" tIns="0" rIns="0" bIns="0" anchor="ctr">
            <a:noAutofit/>
          </a:bodyPr>
          <a:lstStyle>
            <a:lvl1pPr marL="0" indent="0" algn="ctr">
              <a:lnSpc>
                <a:spcPct val="100000"/>
              </a:lnSpc>
              <a:spcBef>
                <a:spcPts val="0"/>
              </a:spcBef>
              <a:buNone/>
              <a:defRPr sz="2000" b="1">
                <a:solidFill>
                  <a:schemeClr val="bg1"/>
                </a:solidFill>
                <a:latin typeface="+mn-lt"/>
              </a:defRPr>
            </a:lvl1pPr>
            <a:lvl2pPr marL="0" indent="0" algn="ctr">
              <a:spcBef>
                <a:spcPts val="0"/>
              </a:spcBef>
              <a:spcAft>
                <a:spcPts val="3333"/>
              </a:spcAft>
              <a:buNone/>
              <a:tabLst/>
              <a:defRPr sz="2133">
                <a:solidFill>
                  <a:schemeClr val="bg1"/>
                </a:solidFill>
                <a:latin typeface="+mj-lt"/>
              </a:defRPr>
            </a:lvl2pPr>
            <a:lvl3pPr marL="0" indent="0" algn="ctr">
              <a:spcBef>
                <a:spcPts val="667"/>
              </a:spcBef>
              <a:buNone/>
              <a:tabLst/>
              <a:defRPr sz="1600">
                <a:solidFill>
                  <a:schemeClr val="bg1"/>
                </a:solidFill>
                <a:latin typeface="+mn-lt"/>
              </a:defRPr>
            </a:lvl3pPr>
            <a:lvl4pPr marL="715415" indent="0">
              <a:buNone/>
              <a:defRPr/>
            </a:lvl4pPr>
            <a:lvl5pPr marL="958827" indent="0">
              <a:buNone/>
              <a:defRPr/>
            </a:lvl5pPr>
          </a:lstStyle>
          <a:p>
            <a:pPr lvl="0"/>
            <a:endParaRPr lang="en-GB"/>
          </a:p>
        </p:txBody>
      </p:sp>
      <p:sp>
        <p:nvSpPr>
          <p:cNvPr id="14" name="Text Placeholder 12">
            <a:extLst>
              <a:ext uri="{FF2B5EF4-FFF2-40B4-BE49-F238E27FC236}">
                <a16:creationId xmlns:a16="http://schemas.microsoft.com/office/drawing/2014/main" id="{538F058F-E239-E612-537E-9F8F8474B9BB}"/>
              </a:ext>
            </a:extLst>
          </p:cNvPr>
          <p:cNvSpPr>
            <a:spLocks noGrp="1" noChangeAspect="1"/>
          </p:cNvSpPr>
          <p:nvPr>
            <p:ph type="body" sz="quarter" idx="19"/>
          </p:nvPr>
        </p:nvSpPr>
        <p:spPr>
          <a:xfrm>
            <a:off x="8795657" y="1304924"/>
            <a:ext cx="2220685" cy="1996493"/>
          </a:xfrm>
          <a:prstGeom prst="pentagon">
            <a:avLst/>
          </a:prstGeom>
          <a:solidFill>
            <a:schemeClr val="tx2"/>
          </a:solidFill>
          <a:ln>
            <a:noFill/>
          </a:ln>
        </p:spPr>
        <p:txBody>
          <a:bodyPr lIns="0" tIns="0" rIns="0" bIns="0" anchor="ctr">
            <a:noAutofit/>
          </a:bodyPr>
          <a:lstStyle>
            <a:lvl1pPr marL="0" indent="0" algn="ctr">
              <a:lnSpc>
                <a:spcPct val="100000"/>
              </a:lnSpc>
              <a:spcBef>
                <a:spcPts val="0"/>
              </a:spcBef>
              <a:buNone/>
              <a:defRPr sz="2000" b="1">
                <a:solidFill>
                  <a:schemeClr val="bg1"/>
                </a:solidFill>
                <a:latin typeface="+mn-lt"/>
              </a:defRPr>
            </a:lvl1pPr>
            <a:lvl2pPr marL="0" indent="0" algn="ctr">
              <a:spcBef>
                <a:spcPts val="0"/>
              </a:spcBef>
              <a:spcAft>
                <a:spcPts val="3333"/>
              </a:spcAft>
              <a:buNone/>
              <a:tabLst/>
              <a:defRPr sz="2133">
                <a:solidFill>
                  <a:schemeClr val="bg1"/>
                </a:solidFill>
                <a:latin typeface="+mj-lt"/>
              </a:defRPr>
            </a:lvl2pPr>
            <a:lvl3pPr marL="0" indent="0" algn="ctr">
              <a:spcBef>
                <a:spcPts val="667"/>
              </a:spcBef>
              <a:buNone/>
              <a:tabLst/>
              <a:defRPr sz="1600">
                <a:solidFill>
                  <a:schemeClr val="bg1"/>
                </a:solidFill>
                <a:latin typeface="+mn-lt"/>
              </a:defRPr>
            </a:lvl3pPr>
            <a:lvl4pPr marL="715415" indent="0">
              <a:buNone/>
              <a:defRPr/>
            </a:lvl4pPr>
            <a:lvl5pPr marL="958827" indent="0">
              <a:buNone/>
              <a:defRPr/>
            </a:lvl5pPr>
          </a:lstStyle>
          <a:p>
            <a:pPr lvl="0"/>
            <a:endParaRPr lang="en-GB"/>
          </a:p>
        </p:txBody>
      </p:sp>
    </p:spTree>
    <p:extLst>
      <p:ext uri="{BB962C8B-B14F-4D97-AF65-F5344CB8AC3E}">
        <p14:creationId xmlns:p14="http://schemas.microsoft.com/office/powerpoint/2010/main" val="316921289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highlight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8824A27-0F9B-2A3F-634E-C4D8F16146B9}"/>
              </a:ext>
            </a:extLst>
          </p:cNvPr>
          <p:cNvSpPr>
            <a:spLocks noGrp="1"/>
          </p:cNvSpPr>
          <p:nvPr>
            <p:ph type="ftr" sz="quarter" idx="10"/>
          </p:nvPr>
        </p:nvSpPr>
        <p:spPr/>
        <p:txBody>
          <a:bodyPr/>
          <a:lstStyle/>
          <a:p>
            <a:r>
              <a:rPr lang="en-GB"/>
              <a:t>Diversity and Inclusion</a:t>
            </a:r>
          </a:p>
        </p:txBody>
      </p:sp>
      <p:sp>
        <p:nvSpPr>
          <p:cNvPr id="4" name="Slide Number Placeholder 3">
            <a:extLst>
              <a:ext uri="{FF2B5EF4-FFF2-40B4-BE49-F238E27FC236}">
                <a16:creationId xmlns:a16="http://schemas.microsoft.com/office/drawing/2014/main" id="{DA8BC152-605D-68D1-1E61-8E33215303AB}"/>
              </a:ext>
            </a:extLst>
          </p:cNvPr>
          <p:cNvSpPr>
            <a:spLocks noGrp="1"/>
          </p:cNvSpPr>
          <p:nvPr>
            <p:ph type="sldNum" sz="quarter" idx="11"/>
          </p:nvPr>
        </p:nvSpPr>
        <p:spPr/>
        <p:txBody>
          <a:bodyPr/>
          <a:lstStyle/>
          <a:p>
            <a:fld id="{93E7B9F2-B4FF-452C-8B6A-FCAF32E52E53}" type="slidenum">
              <a:rPr lang="en-GB" smtClean="0"/>
              <a:pPr/>
              <a:t>‹#›</a:t>
            </a:fld>
            <a:endParaRPr lang="en-GB"/>
          </a:p>
        </p:txBody>
      </p:sp>
      <p:sp>
        <p:nvSpPr>
          <p:cNvPr id="13" name="Text Placeholder 12">
            <a:extLst>
              <a:ext uri="{FF2B5EF4-FFF2-40B4-BE49-F238E27FC236}">
                <a16:creationId xmlns:a16="http://schemas.microsoft.com/office/drawing/2014/main" id="{1712E1BE-A45B-C4B8-0269-04A3BD728954}"/>
              </a:ext>
            </a:extLst>
          </p:cNvPr>
          <p:cNvSpPr>
            <a:spLocks noGrp="1" noChangeAspect="1"/>
          </p:cNvSpPr>
          <p:nvPr>
            <p:ph type="body" sz="quarter" idx="13" hasCustomPrompt="1"/>
          </p:nvPr>
        </p:nvSpPr>
        <p:spPr>
          <a:xfrm>
            <a:off x="409757" y="1304925"/>
            <a:ext cx="3752486" cy="3302000"/>
          </a:xfrm>
          <a:prstGeom prst="hexagon">
            <a:avLst/>
          </a:prstGeom>
          <a:solidFill>
            <a:schemeClr val="tx2"/>
          </a:solidFill>
          <a:ln>
            <a:noFill/>
          </a:ln>
        </p:spPr>
        <p:txBody>
          <a:bodyPr lIns="0" tIns="0" rIns="0" bIns="0" anchor="ctr">
            <a:noAutofit/>
          </a:bodyPr>
          <a:lstStyle>
            <a:lvl1pPr marL="0" indent="0" algn="ctr">
              <a:lnSpc>
                <a:spcPct val="100000"/>
              </a:lnSpc>
              <a:spcBef>
                <a:spcPts val="0"/>
              </a:spcBef>
              <a:buNone/>
              <a:defRPr sz="2500" b="1">
                <a:solidFill>
                  <a:schemeClr val="bg1"/>
                </a:solidFill>
                <a:latin typeface="+mn-lt"/>
              </a:defRPr>
            </a:lvl1pPr>
            <a:lvl2pPr marL="0" indent="0" algn="ctr">
              <a:lnSpc>
                <a:spcPct val="100000"/>
              </a:lnSpc>
              <a:spcBef>
                <a:spcPts val="0"/>
              </a:spcBef>
              <a:spcAft>
                <a:spcPts val="1600"/>
              </a:spcAft>
              <a:buNone/>
              <a:tabLst/>
              <a:defRPr sz="2133">
                <a:solidFill>
                  <a:schemeClr val="bg1"/>
                </a:solidFill>
                <a:latin typeface="Montserrat Medium" pitchFamily="2" charset="0"/>
              </a:defRPr>
            </a:lvl2pPr>
            <a:lvl3pPr marL="0" indent="0" algn="ctr">
              <a:spcBef>
                <a:spcPts val="667"/>
              </a:spcBef>
              <a:buNone/>
              <a:tabLst/>
              <a:defRPr sz="1600">
                <a:solidFill>
                  <a:schemeClr val="bg1"/>
                </a:solidFill>
                <a:latin typeface="+mn-lt"/>
              </a:defRPr>
            </a:lvl3pPr>
            <a:lvl4pPr marL="715415" indent="0">
              <a:buNone/>
              <a:defRPr/>
            </a:lvl4pPr>
            <a:lvl5pPr marL="958827" indent="0">
              <a:buNone/>
              <a:defRPr/>
            </a:lvl5pPr>
          </a:lstStyle>
          <a:p>
            <a:pPr lvl="0"/>
            <a:r>
              <a:rPr lang="en-GB"/>
              <a:t>First level</a:t>
            </a:r>
          </a:p>
          <a:p>
            <a:pPr lvl="1"/>
            <a:r>
              <a:rPr lang="en-GB"/>
              <a:t>Second level</a:t>
            </a:r>
          </a:p>
          <a:p>
            <a:pPr lvl="2"/>
            <a:r>
              <a:rPr lang="en-GB"/>
              <a:t>Third level</a:t>
            </a:r>
          </a:p>
        </p:txBody>
      </p:sp>
      <p:sp>
        <p:nvSpPr>
          <p:cNvPr id="2" name="Title 1">
            <a:extLst>
              <a:ext uri="{FF2B5EF4-FFF2-40B4-BE49-F238E27FC236}">
                <a16:creationId xmlns:a16="http://schemas.microsoft.com/office/drawing/2014/main" id="{3DBF2D86-9E63-9FFC-615F-67F4A43A2529}"/>
              </a:ext>
            </a:extLst>
          </p:cNvPr>
          <p:cNvSpPr>
            <a:spLocks noGrp="1"/>
          </p:cNvSpPr>
          <p:nvPr>
            <p:ph type="title"/>
          </p:nvPr>
        </p:nvSpPr>
        <p:spPr/>
        <p:txBody>
          <a:bodyPr/>
          <a:lstStyle/>
          <a:p>
            <a:r>
              <a:rPr lang="en-GB"/>
              <a:t>Click to edit Master title style</a:t>
            </a:r>
          </a:p>
        </p:txBody>
      </p:sp>
      <p:sp>
        <p:nvSpPr>
          <p:cNvPr id="6" name="Text Placeholder 12">
            <a:extLst>
              <a:ext uri="{FF2B5EF4-FFF2-40B4-BE49-F238E27FC236}">
                <a16:creationId xmlns:a16="http://schemas.microsoft.com/office/drawing/2014/main" id="{94487400-EC0F-ED82-857D-4E644EFB8830}"/>
              </a:ext>
            </a:extLst>
          </p:cNvPr>
          <p:cNvSpPr>
            <a:spLocks noGrp="1" noChangeAspect="1"/>
          </p:cNvSpPr>
          <p:nvPr>
            <p:ph type="body" sz="quarter" idx="14" hasCustomPrompt="1"/>
          </p:nvPr>
        </p:nvSpPr>
        <p:spPr>
          <a:xfrm>
            <a:off x="4219757" y="2682462"/>
            <a:ext cx="3752486" cy="3302000"/>
          </a:xfrm>
          <a:prstGeom prst="hexagon">
            <a:avLst/>
          </a:prstGeom>
          <a:solidFill>
            <a:schemeClr val="tx2"/>
          </a:solidFill>
          <a:ln>
            <a:noFill/>
          </a:ln>
        </p:spPr>
        <p:txBody>
          <a:bodyPr lIns="0" tIns="0" rIns="0" bIns="0" anchor="ctr">
            <a:noAutofit/>
          </a:bodyPr>
          <a:lstStyle>
            <a:lvl1pPr marL="0" indent="0" algn="ctr">
              <a:lnSpc>
                <a:spcPct val="100000"/>
              </a:lnSpc>
              <a:spcBef>
                <a:spcPts val="0"/>
              </a:spcBef>
              <a:buNone/>
              <a:defRPr sz="2500" b="1">
                <a:solidFill>
                  <a:schemeClr val="bg1"/>
                </a:solidFill>
                <a:latin typeface="+mn-lt"/>
              </a:defRPr>
            </a:lvl1pPr>
            <a:lvl2pPr marL="0" indent="0" algn="ctr">
              <a:lnSpc>
                <a:spcPct val="100000"/>
              </a:lnSpc>
              <a:spcBef>
                <a:spcPts val="0"/>
              </a:spcBef>
              <a:spcAft>
                <a:spcPts val="1600"/>
              </a:spcAft>
              <a:buNone/>
              <a:tabLst/>
              <a:defRPr sz="2133">
                <a:solidFill>
                  <a:schemeClr val="bg1"/>
                </a:solidFill>
                <a:latin typeface="Montserrat Medium" pitchFamily="2" charset="0"/>
              </a:defRPr>
            </a:lvl2pPr>
            <a:lvl3pPr marL="0" indent="0" algn="ctr">
              <a:spcBef>
                <a:spcPts val="667"/>
              </a:spcBef>
              <a:buNone/>
              <a:tabLst/>
              <a:defRPr sz="1600">
                <a:solidFill>
                  <a:schemeClr val="bg1"/>
                </a:solidFill>
                <a:latin typeface="+mn-lt"/>
              </a:defRPr>
            </a:lvl3pPr>
            <a:lvl4pPr marL="715415" indent="0">
              <a:buNone/>
              <a:defRPr/>
            </a:lvl4pPr>
            <a:lvl5pPr marL="958827" indent="0">
              <a:buNone/>
              <a:defRPr/>
            </a:lvl5pPr>
          </a:lstStyle>
          <a:p>
            <a:pPr lvl="0"/>
            <a:r>
              <a:rPr lang="en-GB"/>
              <a:t>First level</a:t>
            </a:r>
          </a:p>
          <a:p>
            <a:pPr lvl="1"/>
            <a:r>
              <a:rPr lang="en-GB"/>
              <a:t>Second level</a:t>
            </a:r>
          </a:p>
          <a:p>
            <a:pPr lvl="2"/>
            <a:r>
              <a:rPr lang="en-GB"/>
              <a:t>Third level</a:t>
            </a:r>
          </a:p>
        </p:txBody>
      </p:sp>
      <p:sp>
        <p:nvSpPr>
          <p:cNvPr id="7" name="Text Placeholder 12">
            <a:extLst>
              <a:ext uri="{FF2B5EF4-FFF2-40B4-BE49-F238E27FC236}">
                <a16:creationId xmlns:a16="http://schemas.microsoft.com/office/drawing/2014/main" id="{EF5C5A44-B4A8-1FDE-2BE1-93F2AED4A954}"/>
              </a:ext>
            </a:extLst>
          </p:cNvPr>
          <p:cNvSpPr>
            <a:spLocks noGrp="1" noChangeAspect="1"/>
          </p:cNvSpPr>
          <p:nvPr>
            <p:ph type="body" sz="quarter" idx="15" hasCustomPrompt="1"/>
          </p:nvPr>
        </p:nvSpPr>
        <p:spPr>
          <a:xfrm>
            <a:off x="8029757" y="1304925"/>
            <a:ext cx="3752486" cy="3302000"/>
          </a:xfrm>
          <a:prstGeom prst="hexagon">
            <a:avLst/>
          </a:prstGeom>
          <a:solidFill>
            <a:schemeClr val="tx2"/>
          </a:solidFill>
          <a:ln>
            <a:noFill/>
          </a:ln>
        </p:spPr>
        <p:txBody>
          <a:bodyPr lIns="0" tIns="0" rIns="0" bIns="0" anchor="ctr">
            <a:noAutofit/>
          </a:bodyPr>
          <a:lstStyle>
            <a:lvl1pPr marL="0" indent="0" algn="ctr">
              <a:lnSpc>
                <a:spcPct val="100000"/>
              </a:lnSpc>
              <a:spcBef>
                <a:spcPts val="0"/>
              </a:spcBef>
              <a:buNone/>
              <a:defRPr sz="2500" b="1">
                <a:solidFill>
                  <a:schemeClr val="bg1"/>
                </a:solidFill>
                <a:latin typeface="+mn-lt"/>
              </a:defRPr>
            </a:lvl1pPr>
            <a:lvl2pPr marL="0" indent="0" algn="ctr">
              <a:lnSpc>
                <a:spcPct val="100000"/>
              </a:lnSpc>
              <a:spcBef>
                <a:spcPts val="0"/>
              </a:spcBef>
              <a:spcAft>
                <a:spcPts val="1600"/>
              </a:spcAft>
              <a:buNone/>
              <a:tabLst/>
              <a:defRPr sz="2133">
                <a:solidFill>
                  <a:schemeClr val="bg1"/>
                </a:solidFill>
                <a:latin typeface="Montserrat Medium" pitchFamily="2" charset="0"/>
              </a:defRPr>
            </a:lvl2pPr>
            <a:lvl3pPr marL="0" indent="0" algn="ctr">
              <a:spcBef>
                <a:spcPts val="667"/>
              </a:spcBef>
              <a:buNone/>
              <a:tabLst/>
              <a:defRPr sz="1600">
                <a:solidFill>
                  <a:schemeClr val="bg1"/>
                </a:solidFill>
                <a:latin typeface="+mn-lt"/>
              </a:defRPr>
            </a:lvl3pPr>
            <a:lvl4pPr marL="715415" indent="0">
              <a:buNone/>
              <a:defRPr/>
            </a:lvl4pPr>
            <a:lvl5pPr marL="958827" indent="0">
              <a:buNone/>
              <a:defRPr/>
            </a:lvl5pPr>
          </a:lstStyle>
          <a:p>
            <a:pPr lvl="0"/>
            <a:r>
              <a:rPr lang="en-GB"/>
              <a:t>First level</a:t>
            </a:r>
          </a:p>
          <a:p>
            <a:pPr lvl="1"/>
            <a:r>
              <a:rPr lang="en-GB"/>
              <a:t>Second level</a:t>
            </a:r>
          </a:p>
          <a:p>
            <a:pPr lvl="2"/>
            <a:r>
              <a:rPr lang="en-GB"/>
              <a:t>Third level</a:t>
            </a:r>
          </a:p>
        </p:txBody>
      </p:sp>
    </p:spTree>
    <p:extLst>
      <p:ext uri="{BB962C8B-B14F-4D97-AF65-F5344CB8AC3E}">
        <p14:creationId xmlns:p14="http://schemas.microsoft.com/office/powerpoint/2010/main" val="1379627973"/>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Only" preserve="1">
  <p:cSld name="Title Only with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72F96-FB66-5B84-02AE-4C19A4E0B3A7}"/>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A3525431-D5DD-4264-6E78-0F21D7BE0699}"/>
              </a:ext>
            </a:extLst>
          </p:cNvPr>
          <p:cNvSpPr>
            <a:spLocks noGrp="1"/>
          </p:cNvSpPr>
          <p:nvPr>
            <p:ph type="ftr" sz="quarter" idx="11"/>
          </p:nvPr>
        </p:nvSpPr>
        <p:spPr/>
        <p:txBody>
          <a:bodyPr/>
          <a:lstStyle/>
          <a:p>
            <a:r>
              <a:rPr lang="en-GB"/>
              <a:t>Diversity and Inclusion</a:t>
            </a:r>
          </a:p>
        </p:txBody>
      </p:sp>
      <p:sp>
        <p:nvSpPr>
          <p:cNvPr id="5" name="Slide Number Placeholder 4">
            <a:extLst>
              <a:ext uri="{FF2B5EF4-FFF2-40B4-BE49-F238E27FC236}">
                <a16:creationId xmlns:a16="http://schemas.microsoft.com/office/drawing/2014/main" id="{5CADD01F-8CB9-0B18-CCAD-8B77A9557939}"/>
              </a:ext>
            </a:extLst>
          </p:cNvPr>
          <p:cNvSpPr>
            <a:spLocks noGrp="1"/>
          </p:cNvSpPr>
          <p:nvPr>
            <p:ph type="sldNum" sz="quarter" idx="12"/>
          </p:nvPr>
        </p:nvSpPr>
        <p:spPr/>
        <p:txBody>
          <a:bodyPr/>
          <a:lstStyle/>
          <a:p>
            <a:fld id="{BE52086C-9BA7-471C-BD77-81DF31553E23}" type="slidenum">
              <a:rPr lang="en-GB" smtClean="0"/>
              <a:t>‹#›</a:t>
            </a:fld>
            <a:endParaRPr lang="en-GB"/>
          </a:p>
        </p:txBody>
      </p:sp>
      <p:pic>
        <p:nvPicPr>
          <p:cNvPr id="6" name="Picture 5" descr="A hexagon shaped blue and black line&#10;&#10;Description automatically generated">
            <a:extLst>
              <a:ext uri="{FF2B5EF4-FFF2-40B4-BE49-F238E27FC236}">
                <a16:creationId xmlns:a16="http://schemas.microsoft.com/office/drawing/2014/main" id="{B101AF66-E312-A2DE-6878-833FE6FE271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09726" y="1465911"/>
            <a:ext cx="5782274" cy="5392089"/>
          </a:xfrm>
          <a:prstGeom prst="rect">
            <a:avLst/>
          </a:prstGeom>
        </p:spPr>
      </p:pic>
    </p:spTree>
    <p:extLst>
      <p:ext uri="{BB962C8B-B14F-4D97-AF65-F5344CB8AC3E}">
        <p14:creationId xmlns:p14="http://schemas.microsoft.com/office/powerpoint/2010/main" val="868732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Graphic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67B0C69-A105-0149-BD82-D90013841F8C}"/>
              </a:ext>
            </a:extLst>
          </p:cNvPr>
          <p:cNvSpPr>
            <a:spLocks noGrp="1"/>
          </p:cNvSpPr>
          <p:nvPr>
            <p:ph type="ftr" sz="quarter" idx="11"/>
          </p:nvPr>
        </p:nvSpPr>
        <p:spPr/>
        <p:txBody>
          <a:bodyPr/>
          <a:lstStyle/>
          <a:p>
            <a:r>
              <a:rPr lang="en-GB"/>
              <a:t>Diversity and Inclusion</a:t>
            </a:r>
          </a:p>
        </p:txBody>
      </p:sp>
      <p:sp>
        <p:nvSpPr>
          <p:cNvPr id="4" name="Slide Number Placeholder 3">
            <a:extLst>
              <a:ext uri="{FF2B5EF4-FFF2-40B4-BE49-F238E27FC236}">
                <a16:creationId xmlns:a16="http://schemas.microsoft.com/office/drawing/2014/main" id="{CBCE370C-8A8F-76B8-4B14-2870F5DCAE85}"/>
              </a:ext>
            </a:extLst>
          </p:cNvPr>
          <p:cNvSpPr>
            <a:spLocks noGrp="1"/>
          </p:cNvSpPr>
          <p:nvPr>
            <p:ph type="sldNum" sz="quarter" idx="12"/>
          </p:nvPr>
        </p:nvSpPr>
        <p:spPr/>
        <p:txBody>
          <a:bodyPr/>
          <a:lstStyle/>
          <a:p>
            <a:fld id="{BE52086C-9BA7-471C-BD77-81DF31553E23}" type="slidenum">
              <a:rPr lang="en-GB" smtClean="0"/>
              <a:t>‹#›</a:t>
            </a:fld>
            <a:endParaRPr lang="en-GB"/>
          </a:p>
        </p:txBody>
      </p:sp>
      <p:pic>
        <p:nvPicPr>
          <p:cNvPr id="5" name="Picture 4" descr="A hexagon shaped blue and black line&#10;&#10;Description automatically generated">
            <a:extLst>
              <a:ext uri="{FF2B5EF4-FFF2-40B4-BE49-F238E27FC236}">
                <a16:creationId xmlns:a16="http://schemas.microsoft.com/office/drawing/2014/main" id="{4F44DBF4-14C7-D60C-A613-9CD672E1EF1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09726" y="1465911"/>
            <a:ext cx="5782274" cy="5392089"/>
          </a:xfrm>
          <a:prstGeom prst="rect">
            <a:avLst/>
          </a:prstGeom>
        </p:spPr>
      </p:pic>
    </p:spTree>
    <p:extLst>
      <p:ext uri="{BB962C8B-B14F-4D97-AF65-F5344CB8AC3E}">
        <p14:creationId xmlns:p14="http://schemas.microsoft.com/office/powerpoint/2010/main" val="9246644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72F96-FB66-5B84-02AE-4C19A4E0B3A7}"/>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A3525431-D5DD-4264-6E78-0F21D7BE0699}"/>
              </a:ext>
            </a:extLst>
          </p:cNvPr>
          <p:cNvSpPr>
            <a:spLocks noGrp="1"/>
          </p:cNvSpPr>
          <p:nvPr>
            <p:ph type="ftr" sz="quarter" idx="11"/>
          </p:nvPr>
        </p:nvSpPr>
        <p:spPr/>
        <p:txBody>
          <a:bodyPr/>
          <a:lstStyle/>
          <a:p>
            <a:r>
              <a:rPr lang="en-GB"/>
              <a:t>Diversity and Inclusion</a:t>
            </a:r>
          </a:p>
        </p:txBody>
      </p:sp>
      <p:sp>
        <p:nvSpPr>
          <p:cNvPr id="5" name="Slide Number Placeholder 4">
            <a:extLst>
              <a:ext uri="{FF2B5EF4-FFF2-40B4-BE49-F238E27FC236}">
                <a16:creationId xmlns:a16="http://schemas.microsoft.com/office/drawing/2014/main" id="{5CADD01F-8CB9-0B18-CCAD-8B77A9557939}"/>
              </a:ext>
            </a:extLst>
          </p:cNvPr>
          <p:cNvSpPr>
            <a:spLocks noGrp="1"/>
          </p:cNvSpPr>
          <p:nvPr>
            <p:ph type="sldNum" sz="quarter" idx="12"/>
          </p:nvPr>
        </p:nvSpPr>
        <p:spPr/>
        <p:txBody>
          <a:bodyPr/>
          <a:lstStyle/>
          <a:p>
            <a:fld id="{BE52086C-9BA7-471C-BD77-81DF31553E23}" type="slidenum">
              <a:rPr lang="en-GB" smtClean="0"/>
              <a:t>‹#›</a:t>
            </a:fld>
            <a:endParaRPr lang="en-GB"/>
          </a:p>
        </p:txBody>
      </p:sp>
    </p:spTree>
    <p:extLst>
      <p:ext uri="{BB962C8B-B14F-4D97-AF65-F5344CB8AC3E}">
        <p14:creationId xmlns:p14="http://schemas.microsoft.com/office/powerpoint/2010/main" val="29691274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67B0C69-A105-0149-BD82-D90013841F8C}"/>
              </a:ext>
            </a:extLst>
          </p:cNvPr>
          <p:cNvSpPr>
            <a:spLocks noGrp="1"/>
          </p:cNvSpPr>
          <p:nvPr>
            <p:ph type="ftr" sz="quarter" idx="11"/>
          </p:nvPr>
        </p:nvSpPr>
        <p:spPr/>
        <p:txBody>
          <a:bodyPr/>
          <a:lstStyle/>
          <a:p>
            <a:r>
              <a:rPr lang="en-GB"/>
              <a:t>Diversity and Inclusion</a:t>
            </a:r>
          </a:p>
        </p:txBody>
      </p:sp>
      <p:sp>
        <p:nvSpPr>
          <p:cNvPr id="4" name="Slide Number Placeholder 3">
            <a:extLst>
              <a:ext uri="{FF2B5EF4-FFF2-40B4-BE49-F238E27FC236}">
                <a16:creationId xmlns:a16="http://schemas.microsoft.com/office/drawing/2014/main" id="{CBCE370C-8A8F-76B8-4B14-2870F5DCAE85}"/>
              </a:ext>
            </a:extLst>
          </p:cNvPr>
          <p:cNvSpPr>
            <a:spLocks noGrp="1"/>
          </p:cNvSpPr>
          <p:nvPr>
            <p:ph type="sldNum" sz="quarter" idx="12"/>
          </p:nvPr>
        </p:nvSpPr>
        <p:spPr/>
        <p:txBody>
          <a:bodyPr/>
          <a:lstStyle/>
          <a:p>
            <a:fld id="{BE52086C-9BA7-471C-BD77-81DF31553E23}" type="slidenum">
              <a:rPr lang="en-GB" smtClean="0"/>
              <a:t>‹#›</a:t>
            </a:fld>
            <a:endParaRPr lang="en-GB"/>
          </a:p>
        </p:txBody>
      </p:sp>
    </p:spTree>
    <p:extLst>
      <p:ext uri="{BB962C8B-B14F-4D97-AF65-F5344CB8AC3E}">
        <p14:creationId xmlns:p14="http://schemas.microsoft.com/office/powerpoint/2010/main" val="40604336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2"/>
        </a:solidFill>
        <a:effectLst/>
      </p:bgPr>
    </p:bg>
    <p:spTree>
      <p:nvGrpSpPr>
        <p:cNvPr id="1" name=""/>
        <p:cNvGrpSpPr/>
        <p:nvPr/>
      </p:nvGrpSpPr>
      <p:grpSpPr>
        <a:xfrm>
          <a:off x="0" y="0"/>
          <a:ext cx="0" cy="0"/>
          <a:chOff x="0" y="0"/>
          <a:chExt cx="0" cy="0"/>
        </a:xfrm>
      </p:grpSpPr>
      <p:pic>
        <p:nvPicPr>
          <p:cNvPr id="6" name="Picture 5" descr="A hexagon shaped blue and black line&#10;&#10;Description automatically generated">
            <a:extLst>
              <a:ext uri="{FF2B5EF4-FFF2-40B4-BE49-F238E27FC236}">
                <a16:creationId xmlns:a16="http://schemas.microsoft.com/office/drawing/2014/main" id="{9604D9C5-3E0C-63E2-18D8-283FAF9161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09726" y="1465911"/>
            <a:ext cx="5782274" cy="5392089"/>
          </a:xfrm>
          <a:prstGeom prst="rect">
            <a:avLst/>
          </a:prstGeom>
        </p:spPr>
      </p:pic>
      <p:sp>
        <p:nvSpPr>
          <p:cNvPr id="2" name="Title 1">
            <a:extLst>
              <a:ext uri="{FF2B5EF4-FFF2-40B4-BE49-F238E27FC236}">
                <a16:creationId xmlns:a16="http://schemas.microsoft.com/office/drawing/2014/main" id="{2810A7A2-A965-CDF0-EC5D-FD860C3A3A97}"/>
              </a:ext>
            </a:extLst>
          </p:cNvPr>
          <p:cNvSpPr>
            <a:spLocks noGrp="1"/>
          </p:cNvSpPr>
          <p:nvPr>
            <p:ph type="ctrTitle"/>
          </p:nvPr>
        </p:nvSpPr>
        <p:spPr>
          <a:xfrm>
            <a:off x="635000" y="2552005"/>
            <a:ext cx="6432550" cy="1384995"/>
          </a:xfrm>
        </p:spPr>
        <p:txBody>
          <a:bodyPr anchor="ctr"/>
          <a:lstStyle>
            <a:lvl1pPr algn="l">
              <a:defRPr sz="5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CD8D4E1-7795-0D1F-5CD0-32E67D041B4E}"/>
              </a:ext>
            </a:extLst>
          </p:cNvPr>
          <p:cNvSpPr>
            <a:spLocks noGrp="1"/>
          </p:cNvSpPr>
          <p:nvPr>
            <p:ph type="subTitle" idx="1"/>
          </p:nvPr>
        </p:nvSpPr>
        <p:spPr>
          <a:xfrm>
            <a:off x="635000" y="5574195"/>
            <a:ext cx="6432550" cy="831417"/>
          </a:xfrm>
        </p:spPr>
        <p:txBody>
          <a:bodyPr anchor="b"/>
          <a:lstStyle>
            <a:lvl1pPr marL="0" indent="0" algn="l">
              <a:lnSpc>
                <a:spcPct val="90000"/>
              </a:lnSpc>
              <a:spcAft>
                <a:spcPts val="900"/>
              </a:spcAft>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Graphic 6">
            <a:extLst>
              <a:ext uri="{FF2B5EF4-FFF2-40B4-BE49-F238E27FC236}">
                <a16:creationId xmlns:a16="http://schemas.microsoft.com/office/drawing/2014/main" id="{829AD8A9-CBFD-F814-A9E1-1DC4C05BB9A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5000" y="446240"/>
            <a:ext cx="2423473" cy="660598"/>
          </a:xfrm>
          <a:prstGeom prst="rect">
            <a:avLst/>
          </a:prstGeom>
        </p:spPr>
      </p:pic>
      <p:sp>
        <p:nvSpPr>
          <p:cNvPr id="8" name="Picture Placeholder 4">
            <a:extLst>
              <a:ext uri="{FF2B5EF4-FFF2-40B4-BE49-F238E27FC236}">
                <a16:creationId xmlns:a16="http://schemas.microsoft.com/office/drawing/2014/main" id="{D8C1FCDC-027D-4673-0CC0-2A9FF63F85D1}"/>
              </a:ext>
            </a:extLst>
          </p:cNvPr>
          <p:cNvSpPr>
            <a:spLocks noGrp="1"/>
          </p:cNvSpPr>
          <p:nvPr>
            <p:ph type="pic" sz="quarter" idx="12" hasCustomPrompt="1"/>
          </p:nvPr>
        </p:nvSpPr>
        <p:spPr>
          <a:xfrm>
            <a:off x="9353550" y="508000"/>
            <a:ext cx="2203450" cy="796925"/>
          </a:xfrm>
          <a:ln>
            <a:solidFill>
              <a:schemeClr val="bg1"/>
            </a:solidFill>
          </a:ln>
        </p:spPr>
        <p:txBody>
          <a:bodyPr anchor="ctr"/>
          <a:lstStyle>
            <a:lvl1pPr marL="0" indent="0" algn="ctr">
              <a:buNone/>
              <a:defRPr b="1">
                <a:solidFill>
                  <a:schemeClr val="bg1"/>
                </a:solidFill>
              </a:defRPr>
            </a:lvl1pPr>
          </a:lstStyle>
          <a:p>
            <a:r>
              <a:rPr lang="en-GB" b="1"/>
              <a:t>PARTNER LOGO</a:t>
            </a:r>
            <a:br>
              <a:rPr lang="en-GB" b="1"/>
            </a:br>
            <a:r>
              <a:rPr lang="en-GB" b="1"/>
              <a:t>in white</a:t>
            </a:r>
            <a:endParaRPr lang="en-GB"/>
          </a:p>
        </p:txBody>
      </p:sp>
    </p:spTree>
    <p:extLst>
      <p:ext uri="{BB962C8B-B14F-4D97-AF65-F5344CB8AC3E}">
        <p14:creationId xmlns:p14="http://schemas.microsoft.com/office/powerpoint/2010/main" val="2054541443"/>
      </p:ext>
    </p:extLst>
  </p:cSld>
  <p:clrMapOvr>
    <a:masterClrMapping/>
  </p:clrMapOvr>
  <p:extLst>
    <p:ext uri="{DCECCB84-F9BA-43D5-87BE-67443E8EF086}">
      <p15:sldGuideLst xmlns:p15="http://schemas.microsoft.com/office/powerpoint/2012/main">
        <p15:guide id="1" orient="horz" pos="4042">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rea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0A7A2-A965-CDF0-EC5D-FD860C3A3A97}"/>
              </a:ext>
            </a:extLst>
          </p:cNvPr>
          <p:cNvSpPr>
            <a:spLocks noGrp="1"/>
          </p:cNvSpPr>
          <p:nvPr>
            <p:ph type="ctrTitle"/>
          </p:nvPr>
        </p:nvSpPr>
        <p:spPr>
          <a:xfrm>
            <a:off x="635000" y="1304925"/>
            <a:ext cx="6432550" cy="1384995"/>
          </a:xfrm>
        </p:spPr>
        <p:txBody>
          <a:bodyPr anchor="t"/>
          <a:lstStyle>
            <a:lvl1pPr algn="l">
              <a:defRPr sz="50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CD8D4E1-7795-0D1F-5CD0-32E67D041B4E}"/>
              </a:ext>
            </a:extLst>
          </p:cNvPr>
          <p:cNvSpPr>
            <a:spLocks noGrp="1"/>
          </p:cNvSpPr>
          <p:nvPr>
            <p:ph type="subTitle" idx="1"/>
          </p:nvPr>
        </p:nvSpPr>
        <p:spPr>
          <a:xfrm>
            <a:off x="635000" y="2781995"/>
            <a:ext cx="6432550" cy="83141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Footer Placeholder 3">
            <a:extLst>
              <a:ext uri="{FF2B5EF4-FFF2-40B4-BE49-F238E27FC236}">
                <a16:creationId xmlns:a16="http://schemas.microsoft.com/office/drawing/2014/main" id="{11E07852-0A37-00C4-553B-57AE086447C9}"/>
              </a:ext>
            </a:extLst>
          </p:cNvPr>
          <p:cNvSpPr>
            <a:spLocks noGrp="1"/>
          </p:cNvSpPr>
          <p:nvPr>
            <p:ph type="ftr" sz="quarter" idx="12"/>
          </p:nvPr>
        </p:nvSpPr>
        <p:spPr/>
        <p:txBody>
          <a:bodyPr/>
          <a:lstStyle>
            <a:lvl1pPr>
              <a:defRPr>
                <a:solidFill>
                  <a:schemeClr val="bg1"/>
                </a:solidFill>
              </a:defRPr>
            </a:lvl1pPr>
          </a:lstStyle>
          <a:p>
            <a:r>
              <a:rPr lang="en-GB"/>
              <a:t>Diversity and Inclusion</a:t>
            </a:r>
            <a:endParaRPr lang="en-GB" dirty="0"/>
          </a:p>
        </p:txBody>
      </p:sp>
      <p:sp>
        <p:nvSpPr>
          <p:cNvPr id="5" name="Slide Number Placeholder 4">
            <a:extLst>
              <a:ext uri="{FF2B5EF4-FFF2-40B4-BE49-F238E27FC236}">
                <a16:creationId xmlns:a16="http://schemas.microsoft.com/office/drawing/2014/main" id="{C4F65832-141D-2E11-7F77-2A80C3742217}"/>
              </a:ext>
            </a:extLst>
          </p:cNvPr>
          <p:cNvSpPr>
            <a:spLocks noGrp="1"/>
          </p:cNvSpPr>
          <p:nvPr>
            <p:ph type="sldNum" sz="quarter" idx="13"/>
          </p:nvPr>
        </p:nvSpPr>
        <p:spPr/>
        <p:txBody>
          <a:bodyPr/>
          <a:lstStyle>
            <a:lvl1pPr>
              <a:defRPr>
                <a:solidFill>
                  <a:schemeClr val="bg1"/>
                </a:solidFill>
              </a:defRPr>
            </a:lvl1pPr>
          </a:lstStyle>
          <a:p>
            <a:fld id="{BE52086C-9BA7-471C-BD77-81DF31553E23}" type="slidenum">
              <a:rPr lang="en-GB" smtClean="0"/>
              <a:pPr/>
              <a:t>‹#›</a:t>
            </a:fld>
            <a:endParaRPr lang="en-GB"/>
          </a:p>
        </p:txBody>
      </p:sp>
      <p:pic>
        <p:nvPicPr>
          <p:cNvPr id="6" name="Picture 5" descr="A hexagon shaped blue and black line&#10;&#10;Description automatically generated">
            <a:extLst>
              <a:ext uri="{FF2B5EF4-FFF2-40B4-BE49-F238E27FC236}">
                <a16:creationId xmlns:a16="http://schemas.microsoft.com/office/drawing/2014/main" id="{9604D9C5-3E0C-63E2-18D8-283FAF9161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09726" y="1465911"/>
            <a:ext cx="5782274" cy="5392089"/>
          </a:xfrm>
          <a:prstGeom prst="rect">
            <a:avLst/>
          </a:prstGeom>
        </p:spPr>
      </p:pic>
    </p:spTree>
    <p:extLst>
      <p:ext uri="{BB962C8B-B14F-4D97-AF65-F5344CB8AC3E}">
        <p14:creationId xmlns:p14="http://schemas.microsoft.com/office/powerpoint/2010/main" val="24827867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85DBD5B-F55E-C339-A496-5A3C07FF6281}"/>
              </a:ext>
            </a:extLst>
          </p:cNvPr>
          <p:cNvSpPr>
            <a:spLocks noGrp="1"/>
          </p:cNvSpPr>
          <p:nvPr>
            <p:ph type="ftr" sz="quarter" idx="11"/>
          </p:nvPr>
        </p:nvSpPr>
        <p:spPr/>
        <p:txBody>
          <a:bodyPr/>
          <a:lstStyle/>
          <a:p>
            <a:r>
              <a:rPr lang="en-GB"/>
              <a:t>Diversity and Inclusion</a:t>
            </a:r>
          </a:p>
        </p:txBody>
      </p:sp>
      <p:sp>
        <p:nvSpPr>
          <p:cNvPr id="6" name="Slide Number Placeholder 5">
            <a:extLst>
              <a:ext uri="{FF2B5EF4-FFF2-40B4-BE49-F238E27FC236}">
                <a16:creationId xmlns:a16="http://schemas.microsoft.com/office/drawing/2014/main" id="{1A917DB7-0205-650F-EA44-E0046114B50B}"/>
              </a:ext>
            </a:extLst>
          </p:cNvPr>
          <p:cNvSpPr>
            <a:spLocks noGrp="1"/>
          </p:cNvSpPr>
          <p:nvPr>
            <p:ph type="sldNum" sz="quarter" idx="12"/>
          </p:nvPr>
        </p:nvSpPr>
        <p:spPr/>
        <p:txBody>
          <a:bodyPr/>
          <a:lstStyle/>
          <a:p>
            <a:fld id="{BE52086C-9BA7-471C-BD77-81DF31553E23}" type="slidenum">
              <a:rPr lang="en-GB" smtClean="0"/>
              <a:t>‹#›</a:t>
            </a:fld>
            <a:endParaRPr lang="en-GB"/>
          </a:p>
        </p:txBody>
      </p:sp>
      <p:sp>
        <p:nvSpPr>
          <p:cNvPr id="9" name="Title 8">
            <a:extLst>
              <a:ext uri="{FF2B5EF4-FFF2-40B4-BE49-F238E27FC236}">
                <a16:creationId xmlns:a16="http://schemas.microsoft.com/office/drawing/2014/main" id="{36691C0E-D4A7-20C5-D070-855CC99FB0C4}"/>
              </a:ext>
            </a:extLst>
          </p:cNvPr>
          <p:cNvSpPr>
            <a:spLocks noGrp="1"/>
          </p:cNvSpPr>
          <p:nvPr>
            <p:ph type="title"/>
          </p:nvPr>
        </p:nvSpPr>
        <p:spPr>
          <a:xfrm>
            <a:off x="635000" y="537840"/>
            <a:ext cx="9017000" cy="415498"/>
          </a:xfrm>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B94C337E-8843-9A92-4B44-4A178E91EBBA}"/>
              </a:ext>
            </a:extLst>
          </p:cNvPr>
          <p:cNvSpPr>
            <a:spLocks noGrp="1"/>
          </p:cNvSpPr>
          <p:nvPr>
            <p:ph sz="quarter" idx="13"/>
          </p:nvPr>
        </p:nvSpPr>
        <p:spPr>
          <a:xfrm>
            <a:off x="635000" y="1304925"/>
            <a:ext cx="9017000" cy="46005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62739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16C2-6250-310C-F22E-EE1456286C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DA5968-8225-6398-E9BC-0B4FC6B27550}"/>
              </a:ext>
            </a:extLst>
          </p:cNvPr>
          <p:cNvSpPr>
            <a:spLocks noGrp="1"/>
          </p:cNvSpPr>
          <p:nvPr>
            <p:ph sz="half" idx="1"/>
          </p:nvPr>
        </p:nvSpPr>
        <p:spPr>
          <a:xfrm>
            <a:off x="635000" y="1304925"/>
            <a:ext cx="52070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5775BA8D-E55E-EF37-B861-5DAB27C36C05}"/>
              </a:ext>
            </a:extLst>
          </p:cNvPr>
          <p:cNvSpPr>
            <a:spLocks noGrp="1"/>
          </p:cNvSpPr>
          <p:nvPr>
            <p:ph sz="half" idx="2"/>
          </p:nvPr>
        </p:nvSpPr>
        <p:spPr>
          <a:xfrm>
            <a:off x="6375399" y="1324318"/>
            <a:ext cx="5181600" cy="45720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0BDEA77F-103E-B814-E921-4D00173DD0D0}"/>
              </a:ext>
            </a:extLst>
          </p:cNvPr>
          <p:cNvSpPr>
            <a:spLocks noGrp="1"/>
          </p:cNvSpPr>
          <p:nvPr>
            <p:ph type="ftr" sz="quarter" idx="11"/>
          </p:nvPr>
        </p:nvSpPr>
        <p:spPr/>
        <p:txBody>
          <a:bodyPr/>
          <a:lstStyle/>
          <a:p>
            <a:r>
              <a:rPr lang="en-GB"/>
              <a:t>Diversity and Inclusion</a:t>
            </a:r>
          </a:p>
        </p:txBody>
      </p:sp>
      <p:sp>
        <p:nvSpPr>
          <p:cNvPr id="7" name="Slide Number Placeholder 6">
            <a:extLst>
              <a:ext uri="{FF2B5EF4-FFF2-40B4-BE49-F238E27FC236}">
                <a16:creationId xmlns:a16="http://schemas.microsoft.com/office/drawing/2014/main" id="{82053698-2490-4CC8-3CDD-59D07ACBE5F6}"/>
              </a:ext>
            </a:extLst>
          </p:cNvPr>
          <p:cNvSpPr>
            <a:spLocks noGrp="1"/>
          </p:cNvSpPr>
          <p:nvPr>
            <p:ph type="sldNum" sz="quarter" idx="12"/>
          </p:nvPr>
        </p:nvSpPr>
        <p:spPr/>
        <p:txBody>
          <a:bodyPr/>
          <a:lstStyle/>
          <a:p>
            <a:fld id="{BE52086C-9BA7-471C-BD77-81DF31553E23}" type="slidenum">
              <a:rPr lang="en-GB" smtClean="0"/>
              <a:t>‹#›</a:t>
            </a:fld>
            <a:endParaRPr lang="en-GB"/>
          </a:p>
        </p:txBody>
      </p:sp>
    </p:spTree>
    <p:extLst>
      <p:ext uri="{BB962C8B-B14F-4D97-AF65-F5344CB8AC3E}">
        <p14:creationId xmlns:p14="http://schemas.microsoft.com/office/powerpoint/2010/main" val="1227668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16C2-6250-310C-F22E-EE1456286C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DA5968-8225-6398-E9BC-0B4FC6B27550}"/>
              </a:ext>
            </a:extLst>
          </p:cNvPr>
          <p:cNvSpPr>
            <a:spLocks noGrp="1"/>
          </p:cNvSpPr>
          <p:nvPr>
            <p:ph sz="half" idx="1"/>
          </p:nvPr>
        </p:nvSpPr>
        <p:spPr>
          <a:xfrm>
            <a:off x="635000" y="1304925"/>
            <a:ext cx="33020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5775BA8D-E55E-EF37-B861-5DAB27C36C05}"/>
              </a:ext>
            </a:extLst>
          </p:cNvPr>
          <p:cNvSpPr>
            <a:spLocks noGrp="1"/>
          </p:cNvSpPr>
          <p:nvPr>
            <p:ph sz="half" idx="2"/>
          </p:nvPr>
        </p:nvSpPr>
        <p:spPr>
          <a:xfrm>
            <a:off x="4470400" y="1324318"/>
            <a:ext cx="33020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0BDEA77F-103E-B814-E921-4D00173DD0D0}"/>
              </a:ext>
            </a:extLst>
          </p:cNvPr>
          <p:cNvSpPr>
            <a:spLocks noGrp="1"/>
          </p:cNvSpPr>
          <p:nvPr>
            <p:ph type="ftr" sz="quarter" idx="11"/>
          </p:nvPr>
        </p:nvSpPr>
        <p:spPr/>
        <p:txBody>
          <a:bodyPr/>
          <a:lstStyle/>
          <a:p>
            <a:r>
              <a:rPr lang="en-GB"/>
              <a:t>Diversity and Inclusion</a:t>
            </a:r>
          </a:p>
        </p:txBody>
      </p:sp>
      <p:sp>
        <p:nvSpPr>
          <p:cNvPr id="7" name="Slide Number Placeholder 6">
            <a:extLst>
              <a:ext uri="{FF2B5EF4-FFF2-40B4-BE49-F238E27FC236}">
                <a16:creationId xmlns:a16="http://schemas.microsoft.com/office/drawing/2014/main" id="{82053698-2490-4CC8-3CDD-59D07ACBE5F6}"/>
              </a:ext>
            </a:extLst>
          </p:cNvPr>
          <p:cNvSpPr>
            <a:spLocks noGrp="1"/>
          </p:cNvSpPr>
          <p:nvPr>
            <p:ph type="sldNum" sz="quarter" idx="12"/>
          </p:nvPr>
        </p:nvSpPr>
        <p:spPr/>
        <p:txBody>
          <a:bodyPr/>
          <a:lstStyle/>
          <a:p>
            <a:fld id="{BE52086C-9BA7-471C-BD77-81DF31553E23}" type="slidenum">
              <a:rPr lang="en-GB" smtClean="0"/>
              <a:t>‹#›</a:t>
            </a:fld>
            <a:endParaRPr lang="en-GB"/>
          </a:p>
        </p:txBody>
      </p:sp>
      <p:sp>
        <p:nvSpPr>
          <p:cNvPr id="5" name="Content Placeholder 3">
            <a:extLst>
              <a:ext uri="{FF2B5EF4-FFF2-40B4-BE49-F238E27FC236}">
                <a16:creationId xmlns:a16="http://schemas.microsoft.com/office/drawing/2014/main" id="{06272D22-2998-A610-B6D5-1C85EF653CA8}"/>
              </a:ext>
            </a:extLst>
          </p:cNvPr>
          <p:cNvSpPr>
            <a:spLocks noGrp="1"/>
          </p:cNvSpPr>
          <p:nvPr>
            <p:ph sz="half" idx="13"/>
          </p:nvPr>
        </p:nvSpPr>
        <p:spPr>
          <a:xfrm>
            <a:off x="8280400" y="1324318"/>
            <a:ext cx="33020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46240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3 + 2/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16C2-6250-310C-F22E-EE1456286C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DA5968-8225-6398-E9BC-0B4FC6B27550}"/>
              </a:ext>
            </a:extLst>
          </p:cNvPr>
          <p:cNvSpPr>
            <a:spLocks noGrp="1"/>
          </p:cNvSpPr>
          <p:nvPr>
            <p:ph sz="half" idx="1"/>
          </p:nvPr>
        </p:nvSpPr>
        <p:spPr>
          <a:xfrm>
            <a:off x="635000" y="1304924"/>
            <a:ext cx="3302000" cy="4600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5775BA8D-E55E-EF37-B861-5DAB27C36C05}"/>
              </a:ext>
            </a:extLst>
          </p:cNvPr>
          <p:cNvSpPr>
            <a:spLocks noGrp="1"/>
          </p:cNvSpPr>
          <p:nvPr>
            <p:ph sz="half" idx="2"/>
          </p:nvPr>
        </p:nvSpPr>
        <p:spPr>
          <a:xfrm>
            <a:off x="4445000" y="1304924"/>
            <a:ext cx="7111999" cy="4600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0BDEA77F-103E-B814-E921-4D00173DD0D0}"/>
              </a:ext>
            </a:extLst>
          </p:cNvPr>
          <p:cNvSpPr>
            <a:spLocks noGrp="1"/>
          </p:cNvSpPr>
          <p:nvPr>
            <p:ph type="ftr" sz="quarter" idx="11"/>
          </p:nvPr>
        </p:nvSpPr>
        <p:spPr/>
        <p:txBody>
          <a:bodyPr/>
          <a:lstStyle/>
          <a:p>
            <a:r>
              <a:rPr lang="en-GB"/>
              <a:t>Diversity and Inclusion</a:t>
            </a:r>
          </a:p>
        </p:txBody>
      </p:sp>
      <p:sp>
        <p:nvSpPr>
          <p:cNvPr id="7" name="Slide Number Placeholder 6">
            <a:extLst>
              <a:ext uri="{FF2B5EF4-FFF2-40B4-BE49-F238E27FC236}">
                <a16:creationId xmlns:a16="http://schemas.microsoft.com/office/drawing/2014/main" id="{82053698-2490-4CC8-3CDD-59D07ACBE5F6}"/>
              </a:ext>
            </a:extLst>
          </p:cNvPr>
          <p:cNvSpPr>
            <a:spLocks noGrp="1"/>
          </p:cNvSpPr>
          <p:nvPr>
            <p:ph type="sldNum" sz="quarter" idx="12"/>
          </p:nvPr>
        </p:nvSpPr>
        <p:spPr/>
        <p:txBody>
          <a:bodyPr/>
          <a:lstStyle/>
          <a:p>
            <a:fld id="{BE52086C-9BA7-471C-BD77-81DF31553E23}" type="slidenum">
              <a:rPr lang="en-GB" smtClean="0"/>
              <a:t>‹#›</a:t>
            </a:fld>
            <a:endParaRPr lang="en-GB"/>
          </a:p>
        </p:txBody>
      </p:sp>
    </p:spTree>
    <p:extLst>
      <p:ext uri="{BB962C8B-B14F-4D97-AF65-F5344CB8AC3E}">
        <p14:creationId xmlns:p14="http://schemas.microsoft.com/office/powerpoint/2010/main" val="1855015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3 + 1/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16C2-6250-310C-F22E-EE1456286C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DA5968-8225-6398-E9BC-0B4FC6B27550}"/>
              </a:ext>
            </a:extLst>
          </p:cNvPr>
          <p:cNvSpPr>
            <a:spLocks noGrp="1"/>
          </p:cNvSpPr>
          <p:nvPr>
            <p:ph sz="half" idx="1"/>
          </p:nvPr>
        </p:nvSpPr>
        <p:spPr>
          <a:xfrm>
            <a:off x="635000" y="1304925"/>
            <a:ext cx="7112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775BA8D-E55E-EF37-B861-5DAB27C36C05}"/>
              </a:ext>
            </a:extLst>
          </p:cNvPr>
          <p:cNvSpPr>
            <a:spLocks noGrp="1"/>
          </p:cNvSpPr>
          <p:nvPr>
            <p:ph sz="half" idx="2"/>
          </p:nvPr>
        </p:nvSpPr>
        <p:spPr>
          <a:xfrm>
            <a:off x="8255000" y="1324318"/>
            <a:ext cx="3301999"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0BDEA77F-103E-B814-E921-4D00173DD0D0}"/>
              </a:ext>
            </a:extLst>
          </p:cNvPr>
          <p:cNvSpPr>
            <a:spLocks noGrp="1"/>
          </p:cNvSpPr>
          <p:nvPr>
            <p:ph type="ftr" sz="quarter" idx="11"/>
          </p:nvPr>
        </p:nvSpPr>
        <p:spPr/>
        <p:txBody>
          <a:bodyPr/>
          <a:lstStyle/>
          <a:p>
            <a:r>
              <a:rPr lang="en-GB"/>
              <a:t>Diversity and Inclusion</a:t>
            </a:r>
          </a:p>
        </p:txBody>
      </p:sp>
      <p:sp>
        <p:nvSpPr>
          <p:cNvPr id="7" name="Slide Number Placeholder 6">
            <a:extLst>
              <a:ext uri="{FF2B5EF4-FFF2-40B4-BE49-F238E27FC236}">
                <a16:creationId xmlns:a16="http://schemas.microsoft.com/office/drawing/2014/main" id="{82053698-2490-4CC8-3CDD-59D07ACBE5F6}"/>
              </a:ext>
            </a:extLst>
          </p:cNvPr>
          <p:cNvSpPr>
            <a:spLocks noGrp="1"/>
          </p:cNvSpPr>
          <p:nvPr>
            <p:ph type="sldNum" sz="quarter" idx="12"/>
          </p:nvPr>
        </p:nvSpPr>
        <p:spPr/>
        <p:txBody>
          <a:bodyPr/>
          <a:lstStyle/>
          <a:p>
            <a:fld id="{BE52086C-9BA7-471C-BD77-81DF31553E23}" type="slidenum">
              <a:rPr lang="en-GB" smtClean="0"/>
              <a:t>‹#›</a:t>
            </a:fld>
            <a:endParaRPr lang="en-GB"/>
          </a:p>
        </p:txBody>
      </p:sp>
    </p:spTree>
    <p:extLst>
      <p:ext uri="{BB962C8B-B14F-4D97-AF65-F5344CB8AC3E}">
        <p14:creationId xmlns:p14="http://schemas.microsoft.com/office/powerpoint/2010/main" val="135126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1FE387-2E06-1F69-5E2D-FD13F34588BB}"/>
              </a:ext>
            </a:extLst>
          </p:cNvPr>
          <p:cNvSpPr>
            <a:spLocks noGrp="1"/>
          </p:cNvSpPr>
          <p:nvPr>
            <p:ph type="title"/>
          </p:nvPr>
        </p:nvSpPr>
        <p:spPr>
          <a:xfrm>
            <a:off x="635000" y="537840"/>
            <a:ext cx="10922000" cy="415498"/>
          </a:xfrm>
          <a:prstGeom prst="rect">
            <a:avLst/>
          </a:prstGeom>
        </p:spPr>
        <p:txBody>
          <a:bodyPr vert="horz" lIns="0" tIns="0" rIns="0" bIns="0" rtlCol="0" anchor="t">
            <a:sp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F40C2CF-5664-6DBF-D530-FD09B3EC1465}"/>
              </a:ext>
            </a:extLst>
          </p:cNvPr>
          <p:cNvSpPr>
            <a:spLocks noGrp="1"/>
          </p:cNvSpPr>
          <p:nvPr>
            <p:ph type="body" idx="1"/>
          </p:nvPr>
        </p:nvSpPr>
        <p:spPr>
          <a:xfrm>
            <a:off x="635000" y="1318161"/>
            <a:ext cx="10922000" cy="4560931"/>
          </a:xfrm>
          <a:prstGeom prst="rect">
            <a:avLst/>
          </a:prstGeom>
        </p:spPr>
        <p:txBody>
          <a:bodyPr vert="horz" lIns="0" tIns="0" rIns="0" bIns="0" rtlCol="0" anchor="t">
            <a:noAutofit/>
          </a:bodyPr>
          <a:lstStyle/>
          <a:p>
            <a:pPr lvl="0"/>
            <a:r>
              <a:rPr lang="en-US" dirty="0"/>
              <a:t>Bullet level 1</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1395BEB2-662C-4B68-04D8-B70CCB2C985C}"/>
              </a:ext>
            </a:extLst>
          </p:cNvPr>
          <p:cNvSpPr>
            <a:spLocks noGrp="1"/>
          </p:cNvSpPr>
          <p:nvPr>
            <p:ph type="ftr" sz="quarter" idx="3"/>
          </p:nvPr>
        </p:nvSpPr>
        <p:spPr>
          <a:xfrm>
            <a:off x="635000" y="6446579"/>
            <a:ext cx="4114800" cy="184666"/>
          </a:xfrm>
          <a:prstGeom prst="rect">
            <a:avLst/>
          </a:prstGeom>
        </p:spPr>
        <p:txBody>
          <a:bodyPr vert="horz" lIns="0" tIns="0" rIns="0" bIns="0" rtlCol="0" anchor="ctr">
            <a:spAutoFit/>
          </a:bodyPr>
          <a:lstStyle>
            <a:lvl1pPr algn="l">
              <a:defRPr sz="1200">
                <a:solidFill>
                  <a:schemeClr val="tx2"/>
                </a:solidFill>
              </a:defRPr>
            </a:lvl1pPr>
          </a:lstStyle>
          <a:p>
            <a:r>
              <a:rPr lang="en-GB"/>
              <a:t>Diversity and Inclusion</a:t>
            </a:r>
            <a:endParaRPr lang="en-GB" dirty="0"/>
          </a:p>
        </p:txBody>
      </p:sp>
      <p:sp>
        <p:nvSpPr>
          <p:cNvPr id="6" name="Slide Number Placeholder 5">
            <a:extLst>
              <a:ext uri="{FF2B5EF4-FFF2-40B4-BE49-F238E27FC236}">
                <a16:creationId xmlns:a16="http://schemas.microsoft.com/office/drawing/2014/main" id="{8236D11A-CBFF-219C-3C3F-EC035C1A346F}"/>
              </a:ext>
            </a:extLst>
          </p:cNvPr>
          <p:cNvSpPr>
            <a:spLocks noGrp="1"/>
          </p:cNvSpPr>
          <p:nvPr>
            <p:ph type="sldNum" sz="quarter" idx="4"/>
          </p:nvPr>
        </p:nvSpPr>
        <p:spPr>
          <a:xfrm>
            <a:off x="11145794" y="6446579"/>
            <a:ext cx="411205" cy="184666"/>
          </a:xfrm>
          <a:prstGeom prst="rect">
            <a:avLst/>
          </a:prstGeom>
        </p:spPr>
        <p:txBody>
          <a:bodyPr vert="horz" wrap="square" lIns="0" tIns="0" rIns="0" bIns="0" rtlCol="0" anchor="ctr">
            <a:spAutoFit/>
          </a:bodyPr>
          <a:lstStyle>
            <a:lvl1pPr algn="ctr">
              <a:defRPr sz="1200">
                <a:solidFill>
                  <a:schemeClr val="tx2"/>
                </a:solidFill>
              </a:defRPr>
            </a:lvl1pPr>
          </a:lstStyle>
          <a:p>
            <a:fld id="{BE52086C-9BA7-471C-BD77-81DF31553E23}" type="slidenum">
              <a:rPr lang="en-GB" smtClean="0"/>
              <a:pPr/>
              <a:t>‹#›</a:t>
            </a:fld>
            <a:endParaRPr lang="en-GB"/>
          </a:p>
        </p:txBody>
      </p:sp>
      <p:pic>
        <p:nvPicPr>
          <p:cNvPr id="7" name="Picture 6" descr="A hexagon shaped blue and black line&#10;&#10;Description automatically generated">
            <a:extLst>
              <a:ext uri="{FF2B5EF4-FFF2-40B4-BE49-F238E27FC236}">
                <a16:creationId xmlns:a16="http://schemas.microsoft.com/office/drawing/2014/main" id="{FB1A30C3-8441-926F-6DBB-5779CBFCE026}"/>
              </a:ext>
            </a:extLst>
          </p:cNvPr>
          <p:cNvPicPr>
            <a:picLocks noChangeAspect="1"/>
          </p:cNvPicPr>
          <p:nvPr userDrawn="1"/>
        </p:nvPicPr>
        <p:blipFill rotWithShape="1">
          <a:blip r:embed="rId21" cstate="screen">
            <a:extLst>
              <a:ext uri="{28A0092B-C50C-407E-A947-70E740481C1C}">
                <a14:useLocalDpi xmlns:a14="http://schemas.microsoft.com/office/drawing/2010/main"/>
              </a:ext>
            </a:extLst>
          </a:blip>
          <a:srcRect/>
          <a:stretch/>
        </p:blipFill>
        <p:spPr>
          <a:xfrm>
            <a:off x="6409726" y="6446579"/>
            <a:ext cx="5782274" cy="411421"/>
          </a:xfrm>
          <a:prstGeom prst="rect">
            <a:avLst/>
          </a:prstGeom>
        </p:spPr>
      </p:pic>
    </p:spTree>
    <p:extLst>
      <p:ext uri="{BB962C8B-B14F-4D97-AF65-F5344CB8AC3E}">
        <p14:creationId xmlns:p14="http://schemas.microsoft.com/office/powerpoint/2010/main" val="2812616459"/>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58" r:id="rId3"/>
    <p:sldLayoutId id="2147483660" r:id="rId4"/>
    <p:sldLayoutId id="2147483650" r:id="rId5"/>
    <p:sldLayoutId id="2147483652" r:id="rId6"/>
    <p:sldLayoutId id="2147483659" r:id="rId7"/>
    <p:sldLayoutId id="2147483656" r:id="rId8"/>
    <p:sldLayoutId id="2147483657" r:id="rId9"/>
    <p:sldLayoutId id="2147483661" r:id="rId10"/>
    <p:sldLayoutId id="2147483662" r:id="rId11"/>
    <p:sldLayoutId id="2147483663" r:id="rId12"/>
    <p:sldLayoutId id="2147483664" r:id="rId13"/>
    <p:sldLayoutId id="2147483665" r:id="rId14"/>
    <p:sldLayoutId id="2147483654" r:id="rId15"/>
    <p:sldLayoutId id="2147483655" r:id="rId16"/>
    <p:sldLayoutId id="2147483667" r:id="rId17"/>
    <p:sldLayoutId id="2147483668" r:id="rId18"/>
    <p:sldLayoutId id="2147483666" r:id="rId19"/>
  </p:sldLayoutIdLst>
  <p:hf hdr="0" dt="0"/>
  <p:txStyles>
    <p:titleStyle>
      <a:lvl1pPr algn="l" defTabSz="914400" rtl="0" eaLnBrk="1" latinLnBrk="0" hangingPunct="1">
        <a:lnSpc>
          <a:spcPct val="90000"/>
        </a:lnSpc>
        <a:spcBef>
          <a:spcPct val="0"/>
        </a:spcBef>
        <a:buNone/>
        <a:defRPr sz="3000" b="0" kern="1200">
          <a:solidFill>
            <a:schemeClr val="tx2"/>
          </a:solidFill>
          <a:latin typeface="+mj-lt"/>
          <a:ea typeface="+mj-ea"/>
          <a:cs typeface="+mj-cs"/>
        </a:defRPr>
      </a:lvl1pPr>
    </p:titleStyle>
    <p:bodyStyle>
      <a:lvl1pPr marL="180000" indent="-180000" algn="l" defTabSz="914400" rtl="0" eaLnBrk="1" latinLnBrk="0" hangingPunct="1">
        <a:lnSpc>
          <a:spcPct val="120000"/>
        </a:lnSpc>
        <a:spcBef>
          <a:spcPts val="0"/>
        </a:spcBef>
        <a:spcAft>
          <a:spcPts val="1600"/>
        </a:spcAft>
        <a:buFont typeface="Montserrat" pitchFamily="2" charset="0"/>
        <a:buChar char="•"/>
        <a:defRPr sz="1600" kern="1200">
          <a:solidFill>
            <a:schemeClr val="tx1"/>
          </a:solidFill>
          <a:latin typeface="+mn-lt"/>
          <a:ea typeface="+mn-ea"/>
          <a:cs typeface="+mn-cs"/>
        </a:defRPr>
      </a:lvl1pPr>
      <a:lvl2pPr marL="360000" indent="-180000" algn="l" defTabSz="914400" rtl="0" eaLnBrk="1" latinLnBrk="0" hangingPunct="1">
        <a:lnSpc>
          <a:spcPct val="120000"/>
        </a:lnSpc>
        <a:spcBef>
          <a:spcPts val="0"/>
        </a:spcBef>
        <a:spcAft>
          <a:spcPts val="1600"/>
        </a:spcAft>
        <a:buFont typeface="Montserrat" pitchFamily="2" charset="0"/>
        <a:buChar char="–"/>
        <a:defRPr sz="1600" kern="1200">
          <a:solidFill>
            <a:schemeClr val="tx1"/>
          </a:solidFill>
          <a:latin typeface="+mn-lt"/>
          <a:ea typeface="+mn-ea"/>
          <a:cs typeface="+mn-cs"/>
        </a:defRPr>
      </a:lvl2pPr>
      <a:lvl3pPr marL="0" indent="0" algn="l" defTabSz="914400" rtl="0" eaLnBrk="1" latinLnBrk="0" hangingPunct="1">
        <a:lnSpc>
          <a:spcPct val="90000"/>
        </a:lnSpc>
        <a:spcBef>
          <a:spcPts val="2400"/>
        </a:spcBef>
        <a:spcAft>
          <a:spcPts val="1600"/>
        </a:spcAft>
        <a:buFont typeface="Montserrat" pitchFamily="2" charset="0"/>
        <a:buNone/>
        <a:tabLst/>
        <a:defRPr sz="2000" b="1" kern="1200">
          <a:solidFill>
            <a:schemeClr val="tx1"/>
          </a:solidFill>
          <a:latin typeface="+mn-lt"/>
          <a:ea typeface="+mn-ea"/>
          <a:cs typeface="+mn-cs"/>
        </a:defRPr>
      </a:lvl3pPr>
      <a:lvl4pPr marL="180000" indent="-180000" algn="l" defTabSz="914400" rtl="0" eaLnBrk="1" latinLnBrk="0" hangingPunct="1">
        <a:lnSpc>
          <a:spcPct val="120000"/>
        </a:lnSpc>
        <a:spcBef>
          <a:spcPts val="0"/>
        </a:spcBef>
        <a:spcAft>
          <a:spcPts val="1000"/>
        </a:spcAft>
        <a:buFont typeface="Montserrat" pitchFamily="2" charset="0"/>
        <a:buChar char="•"/>
        <a:tabLst/>
        <a:defRPr sz="1200" kern="1200">
          <a:solidFill>
            <a:schemeClr val="tx1"/>
          </a:solidFill>
          <a:latin typeface="+mn-lt"/>
          <a:ea typeface="+mn-ea"/>
          <a:cs typeface="+mn-cs"/>
        </a:defRPr>
      </a:lvl4pPr>
      <a:lvl5pPr marL="360000" indent="-180000" algn="l" defTabSz="914400" rtl="0" eaLnBrk="1" latinLnBrk="0" hangingPunct="1">
        <a:lnSpc>
          <a:spcPct val="120000"/>
        </a:lnSpc>
        <a:spcBef>
          <a:spcPts val="0"/>
        </a:spcBef>
        <a:spcAft>
          <a:spcPts val="1000"/>
        </a:spcAft>
        <a:buFont typeface="Montserrat" pitchFamily="2"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Montserrat" pitchFamily="2"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ontserrat" pitchFamily="2"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ontserrat" pitchFamily="2"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ontserrat" pitchFamily="2"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400" userDrawn="1">
          <p15:clr>
            <a:srgbClr val="F26B43"/>
          </p15:clr>
        </p15:guide>
        <p15:guide id="4" pos="1280" userDrawn="1">
          <p15:clr>
            <a:srgbClr val="F26B43"/>
          </p15:clr>
        </p15:guide>
        <p15:guide id="5" pos="1600" userDrawn="1">
          <p15:clr>
            <a:srgbClr val="F26B43"/>
          </p15:clr>
        </p15:guide>
        <p15:guide id="6" pos="2480" userDrawn="1">
          <p15:clr>
            <a:srgbClr val="F26B43"/>
          </p15:clr>
        </p15:guide>
        <p15:guide id="7" pos="2800" userDrawn="1">
          <p15:clr>
            <a:srgbClr val="F26B43"/>
          </p15:clr>
        </p15:guide>
        <p15:guide id="8" pos="3680" userDrawn="1">
          <p15:clr>
            <a:srgbClr val="F26B43"/>
          </p15:clr>
        </p15:guide>
        <p15:guide id="9" pos="4000" userDrawn="1">
          <p15:clr>
            <a:srgbClr val="F26B43"/>
          </p15:clr>
        </p15:guide>
        <p15:guide id="10" pos="4880" userDrawn="1">
          <p15:clr>
            <a:srgbClr val="F26B43"/>
          </p15:clr>
        </p15:guide>
        <p15:guide id="11" pos="5200" userDrawn="1">
          <p15:clr>
            <a:srgbClr val="F26B43"/>
          </p15:clr>
        </p15:guide>
        <p15:guide id="12" pos="6080" userDrawn="1">
          <p15:clr>
            <a:srgbClr val="F26B43"/>
          </p15:clr>
        </p15:guide>
        <p15:guide id="13" pos="6400" userDrawn="1">
          <p15:clr>
            <a:srgbClr val="F26B43"/>
          </p15:clr>
        </p15:guide>
        <p15:guide id="14" pos="7280" userDrawn="1">
          <p15:clr>
            <a:srgbClr val="F26B43"/>
          </p15:clr>
        </p15:guide>
        <p15:guide id="15" orient="horz" userDrawn="1">
          <p15:clr>
            <a:srgbClr val="F26B43"/>
          </p15:clr>
        </p15:guide>
        <p15:guide id="16" orient="horz" pos="4320" userDrawn="1">
          <p15:clr>
            <a:srgbClr val="F26B43"/>
          </p15:clr>
        </p15:guide>
        <p15:guide id="17" orient="horz" pos="320" userDrawn="1">
          <p15:clr>
            <a:srgbClr val="F26B43"/>
          </p15:clr>
        </p15:guide>
        <p15:guide id="18" orient="horz" pos="3720" userDrawn="1">
          <p15:clr>
            <a:srgbClr val="F26B43"/>
          </p15:clr>
        </p15:guide>
        <p15:guide id="19" orient="horz" pos="82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1FE387-2E06-1F69-5E2D-FD13F34588BB}"/>
              </a:ext>
            </a:extLst>
          </p:cNvPr>
          <p:cNvSpPr>
            <a:spLocks noGrp="1"/>
          </p:cNvSpPr>
          <p:nvPr>
            <p:ph type="title"/>
          </p:nvPr>
        </p:nvSpPr>
        <p:spPr>
          <a:xfrm>
            <a:off x="635000" y="537840"/>
            <a:ext cx="10922000" cy="415498"/>
          </a:xfrm>
          <a:prstGeom prst="rect">
            <a:avLst/>
          </a:prstGeom>
        </p:spPr>
        <p:txBody>
          <a:bodyPr vert="horz" lIns="0" tIns="0" rIns="0" bIns="0" rtlCol="0" anchor="t">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40C2CF-5664-6DBF-D530-FD09B3EC1465}"/>
              </a:ext>
            </a:extLst>
          </p:cNvPr>
          <p:cNvSpPr>
            <a:spLocks noGrp="1"/>
          </p:cNvSpPr>
          <p:nvPr>
            <p:ph type="body" idx="1"/>
          </p:nvPr>
        </p:nvSpPr>
        <p:spPr>
          <a:xfrm>
            <a:off x="635000" y="1318161"/>
            <a:ext cx="10922000" cy="4560931"/>
          </a:xfrm>
          <a:prstGeom prst="rect">
            <a:avLst/>
          </a:prstGeom>
        </p:spPr>
        <p:txBody>
          <a:bodyPr vert="horz" lIns="0" tIns="0" rIns="0" bIns="0" rtlCol="0" anchor="t">
            <a:noAutofit/>
          </a:bodyPr>
          <a:lstStyle/>
          <a:p>
            <a:pPr lvl="0"/>
            <a:r>
              <a:rPr lang="en-US"/>
              <a:t>Bullet level 1</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1395BEB2-662C-4B68-04D8-B70CCB2C985C}"/>
              </a:ext>
            </a:extLst>
          </p:cNvPr>
          <p:cNvSpPr>
            <a:spLocks noGrp="1"/>
          </p:cNvSpPr>
          <p:nvPr>
            <p:ph type="ftr" sz="quarter" idx="3"/>
          </p:nvPr>
        </p:nvSpPr>
        <p:spPr>
          <a:xfrm>
            <a:off x="635000" y="6446579"/>
            <a:ext cx="4114800" cy="184666"/>
          </a:xfrm>
          <a:prstGeom prst="rect">
            <a:avLst/>
          </a:prstGeom>
        </p:spPr>
        <p:txBody>
          <a:bodyPr vert="horz" lIns="0" tIns="0" rIns="0" bIns="0" rtlCol="0" anchor="ctr">
            <a:spAutoFit/>
          </a:bodyPr>
          <a:lstStyle>
            <a:lvl1pPr algn="l">
              <a:defRPr sz="1200">
                <a:solidFill>
                  <a:schemeClr val="tx2"/>
                </a:solidFill>
              </a:defRPr>
            </a:lvl1pPr>
          </a:lstStyle>
          <a:p>
            <a:r>
              <a:rPr lang="en-GB"/>
              <a:t>Diversity and Inclusion</a:t>
            </a:r>
          </a:p>
        </p:txBody>
      </p:sp>
      <p:sp>
        <p:nvSpPr>
          <p:cNvPr id="6" name="Slide Number Placeholder 5">
            <a:extLst>
              <a:ext uri="{FF2B5EF4-FFF2-40B4-BE49-F238E27FC236}">
                <a16:creationId xmlns:a16="http://schemas.microsoft.com/office/drawing/2014/main" id="{8236D11A-CBFF-219C-3C3F-EC035C1A346F}"/>
              </a:ext>
            </a:extLst>
          </p:cNvPr>
          <p:cNvSpPr>
            <a:spLocks noGrp="1"/>
          </p:cNvSpPr>
          <p:nvPr>
            <p:ph type="sldNum" sz="quarter" idx="4"/>
          </p:nvPr>
        </p:nvSpPr>
        <p:spPr>
          <a:xfrm>
            <a:off x="11145794" y="6446579"/>
            <a:ext cx="411205" cy="184666"/>
          </a:xfrm>
          <a:prstGeom prst="rect">
            <a:avLst/>
          </a:prstGeom>
        </p:spPr>
        <p:txBody>
          <a:bodyPr vert="horz" wrap="square" lIns="0" tIns="0" rIns="0" bIns="0" rtlCol="0" anchor="ctr">
            <a:spAutoFit/>
          </a:bodyPr>
          <a:lstStyle>
            <a:lvl1pPr algn="ctr">
              <a:defRPr sz="1200">
                <a:solidFill>
                  <a:schemeClr val="tx2"/>
                </a:solidFill>
              </a:defRPr>
            </a:lvl1pPr>
          </a:lstStyle>
          <a:p>
            <a:fld id="{BE52086C-9BA7-471C-BD77-81DF31553E23}" type="slidenum">
              <a:rPr lang="en-GB" smtClean="0"/>
              <a:pPr/>
              <a:t>‹#›</a:t>
            </a:fld>
            <a:endParaRPr lang="en-GB"/>
          </a:p>
        </p:txBody>
      </p:sp>
      <p:pic>
        <p:nvPicPr>
          <p:cNvPr id="7" name="Picture 6" descr="A hexagon shaped blue and black line&#10;&#10;Description automatically generated">
            <a:extLst>
              <a:ext uri="{FF2B5EF4-FFF2-40B4-BE49-F238E27FC236}">
                <a16:creationId xmlns:a16="http://schemas.microsoft.com/office/drawing/2014/main" id="{FB1A30C3-8441-926F-6DBB-5779CBFCE026}"/>
              </a:ext>
            </a:extLst>
          </p:cNvPr>
          <p:cNvPicPr>
            <a:picLocks noChangeAspect="1"/>
          </p:cNvPicPr>
          <p:nvPr userDrawn="1"/>
        </p:nvPicPr>
        <p:blipFill rotWithShape="1">
          <a:blip r:embed="rId21" cstate="screen">
            <a:extLst>
              <a:ext uri="{28A0092B-C50C-407E-A947-70E740481C1C}">
                <a14:useLocalDpi xmlns:a14="http://schemas.microsoft.com/office/drawing/2010/main"/>
              </a:ext>
            </a:extLst>
          </a:blip>
          <a:srcRect/>
          <a:stretch/>
        </p:blipFill>
        <p:spPr>
          <a:xfrm>
            <a:off x="6409726" y="6446579"/>
            <a:ext cx="5782274" cy="411421"/>
          </a:xfrm>
          <a:prstGeom prst="rect">
            <a:avLst/>
          </a:prstGeom>
        </p:spPr>
      </p:pic>
    </p:spTree>
    <p:extLst>
      <p:ext uri="{BB962C8B-B14F-4D97-AF65-F5344CB8AC3E}">
        <p14:creationId xmlns:p14="http://schemas.microsoft.com/office/powerpoint/2010/main" val="380412030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Lst>
  <p:hf hdr="0" dt="0"/>
  <p:txStyles>
    <p:titleStyle>
      <a:lvl1pPr algn="l" defTabSz="914400" rtl="0" eaLnBrk="1" latinLnBrk="0" hangingPunct="1">
        <a:lnSpc>
          <a:spcPct val="90000"/>
        </a:lnSpc>
        <a:spcBef>
          <a:spcPct val="0"/>
        </a:spcBef>
        <a:buNone/>
        <a:defRPr sz="3000" b="0" kern="1200">
          <a:solidFill>
            <a:schemeClr val="tx2"/>
          </a:solidFill>
          <a:latin typeface="+mj-lt"/>
          <a:ea typeface="+mj-ea"/>
          <a:cs typeface="+mj-cs"/>
        </a:defRPr>
      </a:lvl1pPr>
    </p:titleStyle>
    <p:bodyStyle>
      <a:lvl1pPr marL="180000" indent="-180000" algn="l" defTabSz="914400" rtl="0" eaLnBrk="1" latinLnBrk="0" hangingPunct="1">
        <a:lnSpc>
          <a:spcPct val="120000"/>
        </a:lnSpc>
        <a:spcBef>
          <a:spcPts val="0"/>
        </a:spcBef>
        <a:spcAft>
          <a:spcPts val="1600"/>
        </a:spcAft>
        <a:buFont typeface="Montserrat" pitchFamily="2" charset="0"/>
        <a:buChar char="•"/>
        <a:defRPr sz="1600" kern="1200">
          <a:solidFill>
            <a:schemeClr val="tx1"/>
          </a:solidFill>
          <a:latin typeface="+mn-lt"/>
          <a:ea typeface="+mn-ea"/>
          <a:cs typeface="+mn-cs"/>
        </a:defRPr>
      </a:lvl1pPr>
      <a:lvl2pPr marL="360000" indent="-180000" algn="l" defTabSz="914400" rtl="0" eaLnBrk="1" latinLnBrk="0" hangingPunct="1">
        <a:lnSpc>
          <a:spcPct val="120000"/>
        </a:lnSpc>
        <a:spcBef>
          <a:spcPts val="0"/>
        </a:spcBef>
        <a:spcAft>
          <a:spcPts val="1600"/>
        </a:spcAft>
        <a:buFont typeface="Montserrat" pitchFamily="2" charset="0"/>
        <a:buChar char="–"/>
        <a:defRPr sz="1600" kern="1200">
          <a:solidFill>
            <a:schemeClr val="tx1"/>
          </a:solidFill>
          <a:latin typeface="+mn-lt"/>
          <a:ea typeface="+mn-ea"/>
          <a:cs typeface="+mn-cs"/>
        </a:defRPr>
      </a:lvl2pPr>
      <a:lvl3pPr marL="0" indent="0" algn="l" defTabSz="914400" rtl="0" eaLnBrk="1" latinLnBrk="0" hangingPunct="1">
        <a:lnSpc>
          <a:spcPct val="90000"/>
        </a:lnSpc>
        <a:spcBef>
          <a:spcPts val="2400"/>
        </a:spcBef>
        <a:spcAft>
          <a:spcPts val="1600"/>
        </a:spcAft>
        <a:buFont typeface="Montserrat" pitchFamily="2" charset="0"/>
        <a:buNone/>
        <a:tabLst/>
        <a:defRPr sz="2000" b="1" kern="1200">
          <a:solidFill>
            <a:schemeClr val="tx1"/>
          </a:solidFill>
          <a:latin typeface="+mn-lt"/>
          <a:ea typeface="+mn-ea"/>
          <a:cs typeface="+mn-cs"/>
        </a:defRPr>
      </a:lvl3pPr>
      <a:lvl4pPr marL="180000" indent="-180000" algn="l" defTabSz="914400" rtl="0" eaLnBrk="1" latinLnBrk="0" hangingPunct="1">
        <a:lnSpc>
          <a:spcPct val="120000"/>
        </a:lnSpc>
        <a:spcBef>
          <a:spcPts val="0"/>
        </a:spcBef>
        <a:spcAft>
          <a:spcPts val="1000"/>
        </a:spcAft>
        <a:buFont typeface="Montserrat" pitchFamily="2" charset="0"/>
        <a:buChar char="•"/>
        <a:tabLst/>
        <a:defRPr sz="1200" kern="1200">
          <a:solidFill>
            <a:schemeClr val="tx1"/>
          </a:solidFill>
          <a:latin typeface="+mn-lt"/>
          <a:ea typeface="+mn-ea"/>
          <a:cs typeface="+mn-cs"/>
        </a:defRPr>
      </a:lvl4pPr>
      <a:lvl5pPr marL="360000" indent="-180000" algn="l" defTabSz="914400" rtl="0" eaLnBrk="1" latinLnBrk="0" hangingPunct="1">
        <a:lnSpc>
          <a:spcPct val="120000"/>
        </a:lnSpc>
        <a:spcBef>
          <a:spcPts val="0"/>
        </a:spcBef>
        <a:spcAft>
          <a:spcPts val="1000"/>
        </a:spcAft>
        <a:buFont typeface="Montserrat" pitchFamily="2"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Montserrat" pitchFamily="2"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ontserrat" pitchFamily="2"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ontserrat" pitchFamily="2"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ontserrat" pitchFamily="2"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400">
          <p15:clr>
            <a:srgbClr val="F26B43"/>
          </p15:clr>
        </p15:guide>
        <p15:guide id="4" pos="1280">
          <p15:clr>
            <a:srgbClr val="F26B43"/>
          </p15:clr>
        </p15:guide>
        <p15:guide id="5" pos="1600">
          <p15:clr>
            <a:srgbClr val="F26B43"/>
          </p15:clr>
        </p15:guide>
        <p15:guide id="6" pos="2480">
          <p15:clr>
            <a:srgbClr val="F26B43"/>
          </p15:clr>
        </p15:guide>
        <p15:guide id="7" pos="2800">
          <p15:clr>
            <a:srgbClr val="F26B43"/>
          </p15:clr>
        </p15:guide>
        <p15:guide id="8" pos="3680">
          <p15:clr>
            <a:srgbClr val="F26B43"/>
          </p15:clr>
        </p15:guide>
        <p15:guide id="9" pos="4000">
          <p15:clr>
            <a:srgbClr val="F26B43"/>
          </p15:clr>
        </p15:guide>
        <p15:guide id="10" pos="4880">
          <p15:clr>
            <a:srgbClr val="F26B43"/>
          </p15:clr>
        </p15:guide>
        <p15:guide id="11" pos="5200">
          <p15:clr>
            <a:srgbClr val="F26B43"/>
          </p15:clr>
        </p15:guide>
        <p15:guide id="12" pos="6080">
          <p15:clr>
            <a:srgbClr val="F26B43"/>
          </p15:clr>
        </p15:guide>
        <p15:guide id="13" pos="6400">
          <p15:clr>
            <a:srgbClr val="F26B43"/>
          </p15:clr>
        </p15:guide>
        <p15:guide id="14" pos="7280">
          <p15:clr>
            <a:srgbClr val="F26B43"/>
          </p15:clr>
        </p15:guide>
        <p15:guide id="15" orient="horz">
          <p15:clr>
            <a:srgbClr val="F26B43"/>
          </p15:clr>
        </p15:guide>
        <p15:guide id="16" orient="horz" pos="4320">
          <p15:clr>
            <a:srgbClr val="F26B43"/>
          </p15:clr>
        </p15:guide>
        <p15:guide id="17" orient="horz" pos="320">
          <p15:clr>
            <a:srgbClr val="F26B43"/>
          </p15:clr>
        </p15:guide>
        <p15:guide id="18" orient="horz" pos="3720">
          <p15:clr>
            <a:srgbClr val="F26B43"/>
          </p15:clr>
        </p15:guide>
        <p15:guide id="19" orient="horz" pos="82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9" name="Picture 8" descr="A person standing next to a plane&#10;&#10;Description automatically generated with medium confidence">
            <a:extLst>
              <a:ext uri="{FF2B5EF4-FFF2-40B4-BE49-F238E27FC236}">
                <a16:creationId xmlns:a16="http://schemas.microsoft.com/office/drawing/2014/main" id="{4F8B9F18-E50A-B1AE-B54A-89964496756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5029200" y="0"/>
            <a:ext cx="7162800" cy="6857999"/>
          </a:xfrm>
          <a:prstGeom prst="rect">
            <a:avLst/>
          </a:prstGeom>
        </p:spPr>
      </p:pic>
      <p:pic>
        <p:nvPicPr>
          <p:cNvPr id="10" name="Graphic 9">
            <a:extLst>
              <a:ext uri="{FF2B5EF4-FFF2-40B4-BE49-F238E27FC236}">
                <a16:creationId xmlns:a16="http://schemas.microsoft.com/office/drawing/2014/main" id="{E12321F5-B7D9-D00F-36B6-9186AC6C574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9167"/>
          <a:stretch>
            <a:fillRect/>
          </a:stretch>
        </p:blipFill>
        <p:spPr>
          <a:xfrm>
            <a:off x="4775200" y="2379"/>
            <a:ext cx="7416800" cy="6853241"/>
          </a:xfrm>
          <a:custGeom>
            <a:avLst/>
            <a:gdLst>
              <a:gd name="connsiteX0" fmla="*/ 0 w 7416800"/>
              <a:gd name="connsiteY0" fmla="*/ 0 h 6853241"/>
              <a:gd name="connsiteX1" fmla="*/ 7416800 w 7416800"/>
              <a:gd name="connsiteY1" fmla="*/ 0 h 6853241"/>
              <a:gd name="connsiteX2" fmla="*/ 7416800 w 7416800"/>
              <a:gd name="connsiteY2" fmla="*/ 6853241 h 6853241"/>
              <a:gd name="connsiteX3" fmla="*/ 0 w 7416800"/>
              <a:gd name="connsiteY3" fmla="*/ 6853241 h 6853241"/>
            </a:gdLst>
            <a:ahLst/>
            <a:cxnLst>
              <a:cxn ang="0">
                <a:pos x="connsiteX0" y="connsiteY0"/>
              </a:cxn>
              <a:cxn ang="0">
                <a:pos x="connsiteX1" y="connsiteY1"/>
              </a:cxn>
              <a:cxn ang="0">
                <a:pos x="connsiteX2" y="connsiteY2"/>
              </a:cxn>
              <a:cxn ang="0">
                <a:pos x="connsiteX3" y="connsiteY3"/>
              </a:cxn>
            </a:cxnLst>
            <a:rect l="l" t="t" r="r" b="b"/>
            <a:pathLst>
              <a:path w="7416800" h="6853241">
                <a:moveTo>
                  <a:pt x="0" y="0"/>
                </a:moveTo>
                <a:lnTo>
                  <a:pt x="7416800" y="0"/>
                </a:lnTo>
                <a:lnTo>
                  <a:pt x="7416800" y="6853241"/>
                </a:lnTo>
                <a:lnTo>
                  <a:pt x="0" y="6853241"/>
                </a:lnTo>
                <a:close/>
              </a:path>
            </a:pathLst>
          </a:custGeom>
        </p:spPr>
      </p:pic>
      <p:sp>
        <p:nvSpPr>
          <p:cNvPr id="2" name="Title 1">
            <a:extLst>
              <a:ext uri="{FF2B5EF4-FFF2-40B4-BE49-F238E27FC236}">
                <a16:creationId xmlns:a16="http://schemas.microsoft.com/office/drawing/2014/main" id="{6F5519B1-7DBE-DB03-ECFE-A83F6E5B958B}"/>
              </a:ext>
            </a:extLst>
          </p:cNvPr>
          <p:cNvSpPr>
            <a:spLocks noGrp="1"/>
          </p:cNvSpPr>
          <p:nvPr>
            <p:ph type="ctrTitle"/>
          </p:nvPr>
        </p:nvSpPr>
        <p:spPr>
          <a:xfrm>
            <a:off x="635000" y="2933416"/>
            <a:ext cx="6432550" cy="1384995"/>
          </a:xfrm>
        </p:spPr>
        <p:txBody>
          <a:bodyPr/>
          <a:lstStyle/>
          <a:p>
            <a:r>
              <a:rPr lang="en-US" dirty="0"/>
              <a:t>CAETS D&amp;I Working Group</a:t>
            </a:r>
            <a:endParaRPr lang="en-GB" dirty="0"/>
          </a:p>
        </p:txBody>
      </p:sp>
      <p:sp>
        <p:nvSpPr>
          <p:cNvPr id="3" name="Subtitle 2">
            <a:extLst>
              <a:ext uri="{FF2B5EF4-FFF2-40B4-BE49-F238E27FC236}">
                <a16:creationId xmlns:a16="http://schemas.microsoft.com/office/drawing/2014/main" id="{1585A008-944D-C79F-15FB-DE7CBDC65AF1}"/>
              </a:ext>
            </a:extLst>
          </p:cNvPr>
          <p:cNvSpPr>
            <a:spLocks noGrp="1"/>
          </p:cNvSpPr>
          <p:nvPr>
            <p:ph type="subTitle" idx="1"/>
          </p:nvPr>
        </p:nvSpPr>
        <p:spPr>
          <a:xfrm>
            <a:off x="634999" y="4421526"/>
            <a:ext cx="7416799" cy="831417"/>
          </a:xfrm>
        </p:spPr>
        <p:txBody>
          <a:bodyPr/>
          <a:lstStyle/>
          <a:p>
            <a:r>
              <a:rPr lang="en-US" dirty="0"/>
              <a:t>Professor Dame Sarah Springman DBE FREng</a:t>
            </a:r>
          </a:p>
        </p:txBody>
      </p:sp>
      <p:sp>
        <p:nvSpPr>
          <p:cNvPr id="4" name="Text Placeholder 3">
            <a:extLst>
              <a:ext uri="{FF2B5EF4-FFF2-40B4-BE49-F238E27FC236}">
                <a16:creationId xmlns:a16="http://schemas.microsoft.com/office/drawing/2014/main" id="{FC32029B-4672-9BF4-3598-933E898A99A6}"/>
              </a:ext>
            </a:extLst>
          </p:cNvPr>
          <p:cNvSpPr>
            <a:spLocks noGrp="1"/>
          </p:cNvSpPr>
          <p:nvPr>
            <p:ph type="body" sz="quarter" idx="10"/>
          </p:nvPr>
        </p:nvSpPr>
        <p:spPr/>
        <p:txBody>
          <a:bodyPr/>
          <a:lstStyle/>
          <a:p>
            <a:r>
              <a:rPr lang="en-GB" err="1"/>
              <a:t>www.raeng.org.uk</a:t>
            </a:r>
            <a:endParaRPr lang="en-GB"/>
          </a:p>
        </p:txBody>
      </p:sp>
      <p:sp>
        <p:nvSpPr>
          <p:cNvPr id="6" name="TextBox 5">
            <a:extLst>
              <a:ext uri="{FF2B5EF4-FFF2-40B4-BE49-F238E27FC236}">
                <a16:creationId xmlns:a16="http://schemas.microsoft.com/office/drawing/2014/main" id="{FFC91B21-E34C-2DAD-FE11-4117C5DE426A}"/>
              </a:ext>
            </a:extLst>
          </p:cNvPr>
          <p:cNvSpPr txBox="1"/>
          <p:nvPr/>
        </p:nvSpPr>
        <p:spPr>
          <a:xfrm>
            <a:off x="635000" y="5171642"/>
            <a:ext cx="6093912" cy="646331"/>
          </a:xfrm>
          <a:prstGeom prst="rect">
            <a:avLst/>
          </a:prstGeom>
          <a:noFill/>
        </p:spPr>
        <p:txBody>
          <a:bodyPr wrap="square">
            <a:spAutoFit/>
          </a:bodyPr>
          <a:lstStyle/>
          <a:p>
            <a:pPr>
              <a:lnSpc>
                <a:spcPct val="100000"/>
              </a:lnSpc>
            </a:pPr>
            <a:r>
              <a:rPr lang="en-US" sz="1800" dirty="0">
                <a:latin typeface="+mn-lt"/>
              </a:rPr>
              <a:t>Report to CAETS Council </a:t>
            </a:r>
          </a:p>
          <a:p>
            <a:pPr>
              <a:lnSpc>
                <a:spcPct val="100000"/>
              </a:lnSpc>
            </a:pPr>
            <a:r>
              <a:rPr lang="en-US" sz="1800" dirty="0">
                <a:latin typeface="+mn-lt"/>
              </a:rPr>
              <a:t>July 2025</a:t>
            </a:r>
          </a:p>
        </p:txBody>
      </p:sp>
      <p:pic>
        <p:nvPicPr>
          <p:cNvPr id="7" name="Picture 6">
            <a:extLst>
              <a:ext uri="{FF2B5EF4-FFF2-40B4-BE49-F238E27FC236}">
                <a16:creationId xmlns:a16="http://schemas.microsoft.com/office/drawing/2014/main" id="{2B0E5798-9D71-1A3A-F06F-ABDF628B9E12}"/>
              </a:ext>
            </a:extLst>
          </p:cNvPr>
          <p:cNvPicPr>
            <a:picLocks noChangeAspect="1"/>
          </p:cNvPicPr>
          <p:nvPr/>
        </p:nvPicPr>
        <p:blipFill>
          <a:blip r:embed="rId6"/>
          <a:stretch>
            <a:fillRect/>
          </a:stretch>
        </p:blipFill>
        <p:spPr>
          <a:xfrm>
            <a:off x="635000" y="1439215"/>
            <a:ext cx="2356834" cy="963726"/>
          </a:xfrm>
          <a:prstGeom prst="rect">
            <a:avLst/>
          </a:prstGeom>
        </p:spPr>
      </p:pic>
    </p:spTree>
    <p:extLst>
      <p:ext uri="{BB962C8B-B14F-4D97-AF65-F5344CB8AC3E}">
        <p14:creationId xmlns:p14="http://schemas.microsoft.com/office/powerpoint/2010/main" val="271990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FD926-26CA-934C-80C4-6696B44DE009}"/>
              </a:ext>
            </a:extLst>
          </p:cNvPr>
          <p:cNvSpPr>
            <a:spLocks noGrp="1"/>
          </p:cNvSpPr>
          <p:nvPr>
            <p:ph type="title"/>
          </p:nvPr>
        </p:nvSpPr>
        <p:spPr>
          <a:xfrm>
            <a:off x="635000" y="537839"/>
            <a:ext cx="10921999" cy="415498"/>
          </a:xfrm>
        </p:spPr>
        <p:txBody>
          <a:bodyPr/>
          <a:lstStyle/>
          <a:p>
            <a:r>
              <a:rPr lang="en-GB" dirty="0"/>
              <a:t>Asks for the CAETS community: </a:t>
            </a:r>
          </a:p>
        </p:txBody>
      </p:sp>
      <p:sp>
        <p:nvSpPr>
          <p:cNvPr id="3" name="Content Placeholder 2">
            <a:extLst>
              <a:ext uri="{FF2B5EF4-FFF2-40B4-BE49-F238E27FC236}">
                <a16:creationId xmlns:a16="http://schemas.microsoft.com/office/drawing/2014/main" id="{2E8FA6D4-0902-BB24-2755-F5D581A99EDC}"/>
              </a:ext>
            </a:extLst>
          </p:cNvPr>
          <p:cNvSpPr>
            <a:spLocks noGrp="1"/>
          </p:cNvSpPr>
          <p:nvPr>
            <p:ph sz="half" idx="1"/>
          </p:nvPr>
        </p:nvSpPr>
        <p:spPr>
          <a:xfrm>
            <a:off x="774114" y="953337"/>
            <a:ext cx="10643769" cy="2298700"/>
          </a:xfrm>
        </p:spPr>
        <p:txBody>
          <a:bodyPr/>
          <a:lstStyle/>
          <a:p>
            <a:pPr marL="0" indent="0">
              <a:buNone/>
            </a:pPr>
            <a:endParaRPr lang="en-GB" sz="2400" dirty="0"/>
          </a:p>
          <a:p>
            <a:r>
              <a:rPr lang="en-GB" sz="2400" dirty="0"/>
              <a:t>Communications Committee to help promote the inclusive events toolkit with CAETS member academies. </a:t>
            </a:r>
          </a:p>
          <a:p>
            <a:r>
              <a:rPr lang="en-GB" sz="2400" dirty="0"/>
              <a:t>Provide any feedback on the inclusive events toolkit to enable its evolution. </a:t>
            </a:r>
          </a:p>
          <a:p>
            <a:r>
              <a:rPr lang="en-GB" sz="2400" dirty="0"/>
              <a:t>Engagement with the 2025-6 survey.</a:t>
            </a:r>
          </a:p>
          <a:p>
            <a:r>
              <a:rPr lang="en-GB" sz="2400" dirty="0"/>
              <a:t>Promote and engage the D&amp;I working group to your members. </a:t>
            </a:r>
          </a:p>
          <a:p>
            <a:r>
              <a:rPr lang="en-GB" sz="2400" dirty="0"/>
              <a:t>We welcome suggestions for presentation and future topic ideas. </a:t>
            </a:r>
          </a:p>
          <a:p>
            <a:r>
              <a:rPr lang="en-GB" sz="2400" dirty="0"/>
              <a:t>Listening, engaging, learning – has been a theme of this group! </a:t>
            </a:r>
          </a:p>
        </p:txBody>
      </p:sp>
      <p:sp>
        <p:nvSpPr>
          <p:cNvPr id="5" name="Footer Placeholder 4">
            <a:extLst>
              <a:ext uri="{FF2B5EF4-FFF2-40B4-BE49-F238E27FC236}">
                <a16:creationId xmlns:a16="http://schemas.microsoft.com/office/drawing/2014/main" id="{F1CD7A48-82CE-A31F-A005-5CB3B1AF80B2}"/>
              </a:ext>
            </a:extLst>
          </p:cNvPr>
          <p:cNvSpPr>
            <a:spLocks noGrp="1"/>
          </p:cNvSpPr>
          <p:nvPr>
            <p:ph type="ftr" sz="quarter" idx="11"/>
          </p:nvPr>
        </p:nvSpPr>
        <p:spPr/>
        <p:txBody>
          <a:bodyPr/>
          <a:lstStyle/>
          <a:p>
            <a:r>
              <a:rPr lang="en-GB"/>
              <a:t>Diversity and Inclusion</a:t>
            </a:r>
          </a:p>
        </p:txBody>
      </p:sp>
      <p:sp>
        <p:nvSpPr>
          <p:cNvPr id="6" name="Slide Number Placeholder 5">
            <a:extLst>
              <a:ext uri="{FF2B5EF4-FFF2-40B4-BE49-F238E27FC236}">
                <a16:creationId xmlns:a16="http://schemas.microsoft.com/office/drawing/2014/main" id="{3782AC00-2719-E5E9-1BE7-A8DD07717195}"/>
              </a:ext>
            </a:extLst>
          </p:cNvPr>
          <p:cNvSpPr>
            <a:spLocks noGrp="1"/>
          </p:cNvSpPr>
          <p:nvPr>
            <p:ph type="sldNum" sz="quarter" idx="12"/>
          </p:nvPr>
        </p:nvSpPr>
        <p:spPr/>
        <p:txBody>
          <a:bodyPr/>
          <a:lstStyle/>
          <a:p>
            <a:fld id="{BE52086C-9BA7-471C-BD77-81DF31553E23}" type="slidenum">
              <a:rPr lang="en-GB" smtClean="0"/>
              <a:t>10</a:t>
            </a:fld>
            <a:endParaRPr lang="en-GB"/>
          </a:p>
        </p:txBody>
      </p:sp>
    </p:spTree>
    <p:extLst>
      <p:ext uri="{BB962C8B-B14F-4D97-AF65-F5344CB8AC3E}">
        <p14:creationId xmlns:p14="http://schemas.microsoft.com/office/powerpoint/2010/main" val="1845746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9D909A-8C22-C9DD-D0C6-803332FEDF04}"/>
              </a:ext>
            </a:extLst>
          </p:cNvPr>
          <p:cNvSpPr>
            <a:spLocks noGrp="1"/>
          </p:cNvSpPr>
          <p:nvPr>
            <p:ph type="ctrTitle"/>
          </p:nvPr>
        </p:nvSpPr>
        <p:spPr>
          <a:xfrm>
            <a:off x="635000" y="2898254"/>
            <a:ext cx="6432550" cy="692497"/>
          </a:xfrm>
        </p:spPr>
        <p:txBody>
          <a:bodyPr/>
          <a:lstStyle/>
          <a:p>
            <a:r>
              <a:rPr lang="en-GB" dirty="0"/>
              <a:t>Thank you</a:t>
            </a:r>
          </a:p>
        </p:txBody>
      </p:sp>
      <p:sp>
        <p:nvSpPr>
          <p:cNvPr id="2" name="Slide Number Placeholder 1">
            <a:extLst>
              <a:ext uri="{FF2B5EF4-FFF2-40B4-BE49-F238E27FC236}">
                <a16:creationId xmlns:a16="http://schemas.microsoft.com/office/drawing/2014/main" id="{46EF2816-9695-E14B-AA40-992855A78E60}"/>
              </a:ext>
            </a:extLst>
          </p:cNvPr>
          <p:cNvSpPr>
            <a:spLocks noGrp="1"/>
          </p:cNvSpPr>
          <p:nvPr>
            <p:ph type="sldNum" sz="quarter" idx="4294967295"/>
          </p:nvPr>
        </p:nvSpPr>
        <p:spPr>
          <a:xfrm>
            <a:off x="11145794" y="6446579"/>
            <a:ext cx="411205" cy="184666"/>
          </a:xfrm>
        </p:spPr>
        <p:txBody>
          <a:bodyPr/>
          <a:lstStyle/>
          <a:p>
            <a:fld id="{BE52086C-9BA7-471C-BD77-81DF31553E23}" type="slidenum">
              <a:rPr lang="en-GB" smtClean="0"/>
              <a:pPr/>
              <a:t>11</a:t>
            </a:fld>
            <a:endParaRPr lang="en-GB" dirty="0"/>
          </a:p>
        </p:txBody>
      </p:sp>
    </p:spTree>
    <p:extLst>
      <p:ext uri="{BB962C8B-B14F-4D97-AF65-F5344CB8AC3E}">
        <p14:creationId xmlns:p14="http://schemas.microsoft.com/office/powerpoint/2010/main" val="3234432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5">
            <a:extLst>
              <a:ext uri="{FF2B5EF4-FFF2-40B4-BE49-F238E27FC236}">
                <a16:creationId xmlns:a16="http://schemas.microsoft.com/office/drawing/2014/main" id="{37370CCA-A712-452F-1C57-5B66381BED34}"/>
              </a:ext>
            </a:extLst>
          </p:cNvPr>
          <p:cNvSpPr>
            <a:spLocks noGrp="1"/>
          </p:cNvSpPr>
          <p:nvPr>
            <p:ph type="ftr" sz="quarter" idx="11"/>
          </p:nvPr>
        </p:nvSpPr>
        <p:spPr>
          <a:xfrm>
            <a:off x="635000" y="6446579"/>
            <a:ext cx="4114800" cy="184666"/>
          </a:xfrm>
        </p:spPr>
        <p:txBody>
          <a:bodyPr anchor="ctr">
            <a:normAutofit/>
          </a:bodyPr>
          <a:lstStyle/>
          <a:p>
            <a:pPr>
              <a:spcAft>
                <a:spcPts val="600"/>
              </a:spcAft>
            </a:pPr>
            <a:r>
              <a:rPr lang="en-GB" dirty="0"/>
              <a:t>Diversity and Inclusion</a:t>
            </a:r>
            <a:endParaRPr lang="en-GB"/>
          </a:p>
        </p:txBody>
      </p:sp>
      <p:sp>
        <p:nvSpPr>
          <p:cNvPr id="17" name="Slide Number Placeholder 16">
            <a:extLst>
              <a:ext uri="{FF2B5EF4-FFF2-40B4-BE49-F238E27FC236}">
                <a16:creationId xmlns:a16="http://schemas.microsoft.com/office/drawing/2014/main" id="{C7EB769C-7440-8303-65C4-C350D9477DAA}"/>
              </a:ext>
            </a:extLst>
          </p:cNvPr>
          <p:cNvSpPr>
            <a:spLocks noGrp="1"/>
          </p:cNvSpPr>
          <p:nvPr>
            <p:ph type="sldNum" sz="quarter" idx="12"/>
          </p:nvPr>
        </p:nvSpPr>
        <p:spPr>
          <a:xfrm>
            <a:off x="11145794" y="6446579"/>
            <a:ext cx="411205" cy="184666"/>
          </a:xfrm>
        </p:spPr>
        <p:txBody>
          <a:bodyPr wrap="square" anchor="ctr">
            <a:normAutofit/>
          </a:bodyPr>
          <a:lstStyle/>
          <a:p>
            <a:pPr>
              <a:spcAft>
                <a:spcPts val="600"/>
              </a:spcAft>
            </a:pPr>
            <a:fld id="{BE52086C-9BA7-471C-BD77-81DF31553E23}" type="slidenum">
              <a:rPr lang="en-GB" smtClean="0"/>
              <a:pPr>
                <a:spcAft>
                  <a:spcPts val="600"/>
                </a:spcAft>
              </a:pPr>
              <a:t>2</a:t>
            </a:fld>
            <a:endParaRPr lang="en-GB"/>
          </a:p>
        </p:txBody>
      </p:sp>
      <p:sp>
        <p:nvSpPr>
          <p:cNvPr id="9" name="Title 8">
            <a:extLst>
              <a:ext uri="{FF2B5EF4-FFF2-40B4-BE49-F238E27FC236}">
                <a16:creationId xmlns:a16="http://schemas.microsoft.com/office/drawing/2014/main" id="{C04B757D-DFF8-04A3-9A47-541BFFE54950}"/>
              </a:ext>
            </a:extLst>
          </p:cNvPr>
          <p:cNvSpPr>
            <a:spLocks noGrp="1"/>
          </p:cNvSpPr>
          <p:nvPr>
            <p:ph type="title"/>
          </p:nvPr>
        </p:nvSpPr>
        <p:spPr>
          <a:xfrm>
            <a:off x="635000" y="345989"/>
            <a:ext cx="10016524" cy="607349"/>
          </a:xfrm>
        </p:spPr>
        <p:txBody>
          <a:bodyPr anchor="t">
            <a:normAutofit/>
          </a:bodyPr>
          <a:lstStyle/>
          <a:p>
            <a:r>
              <a:rPr lang="en-GB" sz="3600" dirty="0"/>
              <a:t>Agenda</a:t>
            </a:r>
            <a:endParaRPr lang="en-US" dirty="0"/>
          </a:p>
        </p:txBody>
      </p:sp>
      <p:graphicFrame>
        <p:nvGraphicFramePr>
          <p:cNvPr id="19" name="Text Placeholder 10">
            <a:extLst>
              <a:ext uri="{FF2B5EF4-FFF2-40B4-BE49-F238E27FC236}">
                <a16:creationId xmlns:a16="http://schemas.microsoft.com/office/drawing/2014/main" id="{42DD9857-4AD3-20D2-19D0-8E28BF278E87}"/>
              </a:ext>
            </a:extLst>
          </p:cNvPr>
          <p:cNvGraphicFramePr/>
          <p:nvPr>
            <p:extLst>
              <p:ext uri="{D42A27DB-BD31-4B8C-83A1-F6EECF244321}">
                <p14:modId xmlns:p14="http://schemas.microsoft.com/office/powerpoint/2010/main" val="2326273892"/>
              </p:ext>
            </p:extLst>
          </p:nvPr>
        </p:nvGraphicFramePr>
        <p:xfrm>
          <a:off x="635000" y="1304925"/>
          <a:ext cx="9017000" cy="4600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5698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B761F-C588-3BFE-98F3-00C63FC1DC13}"/>
              </a:ext>
            </a:extLst>
          </p:cNvPr>
          <p:cNvSpPr>
            <a:spLocks noGrp="1"/>
          </p:cNvSpPr>
          <p:nvPr>
            <p:ph type="title"/>
          </p:nvPr>
        </p:nvSpPr>
        <p:spPr/>
        <p:txBody>
          <a:bodyPr/>
          <a:lstStyle/>
          <a:p>
            <a:r>
              <a:rPr lang="en-GB" dirty="0"/>
              <a:t>Overview</a:t>
            </a:r>
            <a:endParaRPr lang="en-US" dirty="0"/>
          </a:p>
        </p:txBody>
      </p:sp>
      <p:sp>
        <p:nvSpPr>
          <p:cNvPr id="3" name="Content Placeholder 2">
            <a:extLst>
              <a:ext uri="{FF2B5EF4-FFF2-40B4-BE49-F238E27FC236}">
                <a16:creationId xmlns:a16="http://schemas.microsoft.com/office/drawing/2014/main" id="{568F88ED-276B-F8B7-8D4C-0DB5DD1464B5}"/>
              </a:ext>
            </a:extLst>
          </p:cNvPr>
          <p:cNvSpPr>
            <a:spLocks noGrp="1"/>
          </p:cNvSpPr>
          <p:nvPr>
            <p:ph sz="half" idx="1"/>
          </p:nvPr>
        </p:nvSpPr>
        <p:spPr>
          <a:xfrm>
            <a:off x="635000" y="1129131"/>
            <a:ext cx="6451600" cy="5141655"/>
          </a:xfrm>
        </p:spPr>
        <p:txBody>
          <a:bodyPr/>
          <a:lstStyle/>
          <a:p>
            <a:pPr marL="0" indent="0">
              <a:buNone/>
            </a:pPr>
            <a:r>
              <a:rPr lang="en-GB" sz="1800" dirty="0">
                <a:ea typeface="+mn-lt"/>
                <a:cs typeface="+mn-lt"/>
              </a:rPr>
              <a:t>The Diversity and Inclusion (D&amp;I) working group is Chaired by Professor Rachel Oliver FREng. Professor Oliver is also Chair of RAEng’s Diversity and Inclusion Committee, resulting in her having up to date insights into the opportunities and challenges surrounding D&amp;I for engineering academies. </a:t>
            </a:r>
          </a:p>
          <a:p>
            <a:pPr marL="0" indent="0">
              <a:buNone/>
            </a:pPr>
            <a:r>
              <a:rPr lang="en-GB" sz="1800" dirty="0">
                <a:ea typeface="+mn-lt"/>
                <a:cs typeface="+mn-lt"/>
              </a:rPr>
              <a:t>The group has slowly evolved into a community of practice, with Academy presentations becoming more common over the past year. </a:t>
            </a:r>
          </a:p>
          <a:p>
            <a:pPr marL="0" indent="0">
              <a:buNone/>
            </a:pPr>
            <a:r>
              <a:rPr lang="en-GB" sz="1800" dirty="0">
                <a:ea typeface="+mn-lt"/>
                <a:cs typeface="+mn-lt"/>
              </a:rPr>
              <a:t>Meeting topics are determined by survey data, and feedback from members. </a:t>
            </a:r>
            <a:endParaRPr lang="en-GB" dirty="0"/>
          </a:p>
          <a:p>
            <a:pPr marL="0" indent="0">
              <a:buNone/>
            </a:pPr>
            <a:endParaRPr lang="en-GB" dirty="0"/>
          </a:p>
          <a:p>
            <a:pPr marL="0" indent="0">
              <a:buNone/>
            </a:pPr>
            <a:endParaRPr lang="en-GB" dirty="0"/>
          </a:p>
        </p:txBody>
      </p:sp>
      <p:sp>
        <p:nvSpPr>
          <p:cNvPr id="5" name="Footer Placeholder 4">
            <a:extLst>
              <a:ext uri="{FF2B5EF4-FFF2-40B4-BE49-F238E27FC236}">
                <a16:creationId xmlns:a16="http://schemas.microsoft.com/office/drawing/2014/main" id="{2161A0BD-6C52-357D-7130-2E6AEF6CC7DB}"/>
              </a:ext>
            </a:extLst>
          </p:cNvPr>
          <p:cNvSpPr>
            <a:spLocks noGrp="1"/>
          </p:cNvSpPr>
          <p:nvPr>
            <p:ph type="ftr" sz="quarter" idx="11"/>
          </p:nvPr>
        </p:nvSpPr>
        <p:spPr/>
        <p:txBody>
          <a:bodyPr/>
          <a:lstStyle/>
          <a:p>
            <a:r>
              <a:rPr lang="en-GB"/>
              <a:t>Diversity and Inclusion</a:t>
            </a:r>
          </a:p>
        </p:txBody>
      </p:sp>
      <p:sp>
        <p:nvSpPr>
          <p:cNvPr id="6" name="Slide Number Placeholder 5">
            <a:extLst>
              <a:ext uri="{FF2B5EF4-FFF2-40B4-BE49-F238E27FC236}">
                <a16:creationId xmlns:a16="http://schemas.microsoft.com/office/drawing/2014/main" id="{A39D46DE-A81A-51BB-C2A3-BBE033CE204F}"/>
              </a:ext>
            </a:extLst>
          </p:cNvPr>
          <p:cNvSpPr>
            <a:spLocks noGrp="1"/>
          </p:cNvSpPr>
          <p:nvPr>
            <p:ph type="sldNum" sz="quarter" idx="12"/>
          </p:nvPr>
        </p:nvSpPr>
        <p:spPr/>
        <p:txBody>
          <a:bodyPr/>
          <a:lstStyle/>
          <a:p>
            <a:fld id="{BE52086C-9BA7-471C-BD77-81DF31553E23}" type="slidenum">
              <a:rPr lang="en-GB" smtClean="0"/>
              <a:pPr/>
              <a:t>3</a:t>
            </a:fld>
            <a:endParaRPr lang="en-GB"/>
          </a:p>
        </p:txBody>
      </p:sp>
      <p:pic>
        <p:nvPicPr>
          <p:cNvPr id="4" name="Picture 3" descr="A group of people on a video call">
            <a:extLst>
              <a:ext uri="{FF2B5EF4-FFF2-40B4-BE49-F238E27FC236}">
                <a16:creationId xmlns:a16="http://schemas.microsoft.com/office/drawing/2014/main" id="{AFD54820-AD43-D79C-D9AE-C480F62E5C75}"/>
              </a:ext>
            </a:extLst>
          </p:cNvPr>
          <p:cNvPicPr>
            <a:picLocks noChangeAspect="1"/>
          </p:cNvPicPr>
          <p:nvPr/>
        </p:nvPicPr>
        <p:blipFill>
          <a:blip r:embed="rId3"/>
          <a:srcRect r="37451"/>
          <a:stretch>
            <a:fillRect/>
          </a:stretch>
        </p:blipFill>
        <p:spPr>
          <a:xfrm>
            <a:off x="8137525" y="2592978"/>
            <a:ext cx="4051300" cy="3677808"/>
          </a:xfrm>
          <a:prstGeom prst="rect">
            <a:avLst/>
          </a:prstGeom>
        </p:spPr>
      </p:pic>
      <p:pic>
        <p:nvPicPr>
          <p:cNvPr id="2050" name="Picture 2" descr="Professor Rachel Oliver FREng">
            <a:extLst>
              <a:ext uri="{FF2B5EF4-FFF2-40B4-BE49-F238E27FC236}">
                <a16:creationId xmlns:a16="http://schemas.microsoft.com/office/drawing/2014/main" id="{D508B45E-9F9F-9057-2461-1E277A918E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681"/>
          <a:stretch>
            <a:fillRect/>
          </a:stretch>
        </p:blipFill>
        <p:spPr bwMode="auto">
          <a:xfrm>
            <a:off x="8081577" y="-76187"/>
            <a:ext cx="4110423" cy="249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209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08F84-357A-8D9A-8021-AF2508811C51}"/>
              </a:ext>
            </a:extLst>
          </p:cNvPr>
          <p:cNvSpPr>
            <a:spLocks noGrp="1"/>
          </p:cNvSpPr>
          <p:nvPr>
            <p:ph type="title"/>
          </p:nvPr>
        </p:nvSpPr>
        <p:spPr/>
        <p:txBody>
          <a:bodyPr/>
          <a:lstStyle/>
          <a:p>
            <a:r>
              <a:rPr lang="en-GB" dirty="0"/>
              <a:t>Overview – members</a:t>
            </a:r>
          </a:p>
        </p:txBody>
      </p:sp>
      <p:sp>
        <p:nvSpPr>
          <p:cNvPr id="3" name="Content Placeholder 2">
            <a:extLst>
              <a:ext uri="{FF2B5EF4-FFF2-40B4-BE49-F238E27FC236}">
                <a16:creationId xmlns:a16="http://schemas.microsoft.com/office/drawing/2014/main" id="{7B0A10B3-2F01-B295-295F-51EEE5C5DF69}"/>
              </a:ext>
            </a:extLst>
          </p:cNvPr>
          <p:cNvSpPr>
            <a:spLocks noGrp="1"/>
          </p:cNvSpPr>
          <p:nvPr>
            <p:ph sz="half" idx="1"/>
          </p:nvPr>
        </p:nvSpPr>
        <p:spPr>
          <a:xfrm>
            <a:off x="635000" y="1219264"/>
            <a:ext cx="11289778" cy="5100895"/>
          </a:xfrm>
        </p:spPr>
        <p:txBody>
          <a:bodyPr numCol="2"/>
          <a:lstStyle/>
          <a:p>
            <a:pPr>
              <a:lnSpc>
                <a:spcPct val="100000"/>
              </a:lnSpc>
            </a:pPr>
            <a:r>
              <a:rPr lang="en-GB" sz="1800" dirty="0"/>
              <a:t>Academia Nacional de Ingenieria, </a:t>
            </a:r>
            <a:r>
              <a:rPr lang="en-GB" sz="1800" b="1" dirty="0"/>
              <a:t>Argentina</a:t>
            </a:r>
          </a:p>
          <a:p>
            <a:pPr>
              <a:lnSpc>
                <a:spcPct val="100000"/>
              </a:lnSpc>
            </a:pPr>
            <a:r>
              <a:rPr lang="en-GB" sz="1800" dirty="0"/>
              <a:t>Academy of Engineering of Poland, </a:t>
            </a:r>
            <a:r>
              <a:rPr lang="en-GB" sz="1800" b="1" dirty="0"/>
              <a:t>Poland</a:t>
            </a:r>
          </a:p>
          <a:p>
            <a:pPr>
              <a:lnSpc>
                <a:spcPct val="100000"/>
              </a:lnSpc>
            </a:pPr>
            <a:r>
              <a:rPr lang="en-GB" sz="1800" dirty="0"/>
              <a:t>Australian Academy of Technology and Engineering, </a:t>
            </a:r>
            <a:r>
              <a:rPr lang="en-GB" sz="1800" b="1" dirty="0"/>
              <a:t>Australia</a:t>
            </a:r>
          </a:p>
          <a:p>
            <a:pPr>
              <a:lnSpc>
                <a:spcPct val="100000"/>
              </a:lnSpc>
            </a:pPr>
            <a:r>
              <a:rPr lang="en-GB" sz="1800" dirty="0"/>
              <a:t>Chinese Academy of Engineering, </a:t>
            </a:r>
            <a:r>
              <a:rPr lang="en-GB" sz="1800" b="1" dirty="0"/>
              <a:t>China</a:t>
            </a:r>
          </a:p>
          <a:p>
            <a:pPr>
              <a:lnSpc>
                <a:spcPct val="100000"/>
              </a:lnSpc>
            </a:pPr>
            <a:r>
              <a:rPr lang="en-GB" sz="1800" dirty="0"/>
              <a:t>Danish Academy of Technical Sciences, </a:t>
            </a:r>
            <a:r>
              <a:rPr lang="en-GB" sz="1800" b="1" dirty="0"/>
              <a:t>Denmark</a:t>
            </a:r>
          </a:p>
          <a:p>
            <a:pPr>
              <a:lnSpc>
                <a:spcPct val="100000"/>
              </a:lnSpc>
            </a:pPr>
            <a:r>
              <a:rPr lang="en-GB" sz="1800" dirty="0"/>
              <a:t>Engineering Academy of Japan, </a:t>
            </a:r>
            <a:r>
              <a:rPr lang="en-GB" sz="1800" b="1" dirty="0"/>
              <a:t>Japan</a:t>
            </a:r>
          </a:p>
          <a:p>
            <a:pPr>
              <a:lnSpc>
                <a:spcPct val="100000"/>
              </a:lnSpc>
            </a:pPr>
            <a:r>
              <a:rPr lang="en-GB" sz="1800" dirty="0"/>
              <a:t>Indian National Academy of Engineering, </a:t>
            </a:r>
            <a:r>
              <a:rPr lang="en-GB" sz="1800" b="1" dirty="0"/>
              <a:t>India</a:t>
            </a:r>
          </a:p>
          <a:p>
            <a:pPr>
              <a:lnSpc>
                <a:spcPct val="100000"/>
              </a:lnSpc>
            </a:pPr>
            <a:r>
              <a:rPr lang="en-GB" sz="1800" dirty="0"/>
              <a:t>Irish Academy of Engineering, </a:t>
            </a:r>
            <a:r>
              <a:rPr lang="en-GB" sz="1800" b="1" dirty="0"/>
              <a:t>Ireland</a:t>
            </a:r>
          </a:p>
          <a:p>
            <a:pPr>
              <a:lnSpc>
                <a:spcPct val="100000"/>
              </a:lnSpc>
            </a:pPr>
            <a:r>
              <a:rPr lang="en-GB" sz="1800" dirty="0"/>
              <a:t>National Academy of Technologies of France, </a:t>
            </a:r>
            <a:r>
              <a:rPr lang="en-GB" sz="1800" b="1" dirty="0"/>
              <a:t>France</a:t>
            </a:r>
          </a:p>
          <a:p>
            <a:pPr>
              <a:lnSpc>
                <a:spcPct val="100000"/>
              </a:lnSpc>
            </a:pPr>
            <a:r>
              <a:rPr lang="en-GB" sz="1800" dirty="0"/>
              <a:t>Netherlands Academy of Engineering, </a:t>
            </a:r>
            <a:r>
              <a:rPr lang="en-GB" sz="1800" b="1" dirty="0"/>
              <a:t>Netherlands</a:t>
            </a:r>
          </a:p>
          <a:p>
            <a:pPr>
              <a:lnSpc>
                <a:spcPct val="100000"/>
              </a:lnSpc>
            </a:pPr>
            <a:r>
              <a:rPr lang="en-GB" sz="1800" dirty="0"/>
              <a:t>Nigerian Academy of Engineering, </a:t>
            </a:r>
            <a:r>
              <a:rPr lang="en-GB" sz="1800" b="1" dirty="0"/>
              <a:t>Nigeria</a:t>
            </a:r>
          </a:p>
          <a:p>
            <a:pPr>
              <a:lnSpc>
                <a:spcPct val="100000"/>
              </a:lnSpc>
            </a:pPr>
            <a:r>
              <a:rPr lang="en-GB" sz="1800" dirty="0"/>
              <a:t>Royal Academy of Engineering, </a:t>
            </a:r>
            <a:r>
              <a:rPr lang="en-GB" sz="1800" b="1" dirty="0"/>
              <a:t>UK</a:t>
            </a:r>
          </a:p>
          <a:p>
            <a:pPr>
              <a:lnSpc>
                <a:spcPct val="100000"/>
              </a:lnSpc>
            </a:pPr>
            <a:r>
              <a:rPr lang="en-GB" sz="1800" dirty="0"/>
              <a:t>Royal Society </a:t>
            </a:r>
            <a:r>
              <a:rPr lang="en-GB" sz="1800" dirty="0" err="1"/>
              <a:t>Te</a:t>
            </a:r>
            <a:r>
              <a:rPr lang="en-GB" sz="1800" dirty="0"/>
              <a:t> Aparangi, </a:t>
            </a:r>
            <a:r>
              <a:rPr lang="en-GB" sz="1800" b="1" dirty="0"/>
              <a:t>New</a:t>
            </a:r>
            <a:r>
              <a:rPr lang="en-GB" sz="1800" dirty="0"/>
              <a:t> </a:t>
            </a:r>
            <a:r>
              <a:rPr lang="en-GB" sz="1800" b="1" dirty="0"/>
              <a:t>Zealand</a:t>
            </a:r>
          </a:p>
          <a:p>
            <a:pPr>
              <a:lnSpc>
                <a:spcPct val="100000"/>
              </a:lnSpc>
            </a:pPr>
            <a:r>
              <a:rPr lang="en-GB" sz="1800" dirty="0"/>
              <a:t>Royal Swedish Academy of Engineering Sciences, </a:t>
            </a:r>
            <a:r>
              <a:rPr lang="en-GB" sz="1800" b="1" dirty="0"/>
              <a:t>Sweden</a:t>
            </a:r>
          </a:p>
          <a:p>
            <a:pPr>
              <a:lnSpc>
                <a:spcPct val="100000"/>
              </a:lnSpc>
            </a:pPr>
            <a:r>
              <a:rPr lang="en-GB" sz="1800" dirty="0"/>
              <a:t>Singapore Academy of Engineering, </a:t>
            </a:r>
            <a:r>
              <a:rPr lang="en-GB" sz="1800" b="1" dirty="0"/>
              <a:t>Singapore</a:t>
            </a:r>
          </a:p>
          <a:p>
            <a:pPr>
              <a:lnSpc>
                <a:spcPct val="100000"/>
              </a:lnSpc>
            </a:pPr>
            <a:r>
              <a:rPr lang="en-GB" sz="1800" dirty="0"/>
              <a:t>South African Academy of Engineering, </a:t>
            </a:r>
            <a:r>
              <a:rPr lang="en-GB" sz="1800" b="1" dirty="0"/>
              <a:t>South</a:t>
            </a:r>
            <a:r>
              <a:rPr lang="en-GB" sz="1800" dirty="0"/>
              <a:t> </a:t>
            </a:r>
            <a:r>
              <a:rPr lang="en-GB" sz="1800" b="1" dirty="0"/>
              <a:t>Africa</a:t>
            </a:r>
          </a:p>
        </p:txBody>
      </p:sp>
      <p:sp>
        <p:nvSpPr>
          <p:cNvPr id="5" name="Footer Placeholder 4">
            <a:extLst>
              <a:ext uri="{FF2B5EF4-FFF2-40B4-BE49-F238E27FC236}">
                <a16:creationId xmlns:a16="http://schemas.microsoft.com/office/drawing/2014/main" id="{EAB8BB10-3D3D-35C9-725F-0063566DA777}"/>
              </a:ext>
            </a:extLst>
          </p:cNvPr>
          <p:cNvSpPr>
            <a:spLocks noGrp="1"/>
          </p:cNvSpPr>
          <p:nvPr>
            <p:ph type="ftr" sz="quarter" idx="11"/>
          </p:nvPr>
        </p:nvSpPr>
        <p:spPr/>
        <p:txBody>
          <a:bodyPr/>
          <a:lstStyle/>
          <a:p>
            <a:r>
              <a:rPr lang="en-GB" dirty="0"/>
              <a:t>Diversity and Inclusion</a:t>
            </a:r>
          </a:p>
        </p:txBody>
      </p:sp>
      <p:sp>
        <p:nvSpPr>
          <p:cNvPr id="6" name="Slide Number Placeholder 5">
            <a:extLst>
              <a:ext uri="{FF2B5EF4-FFF2-40B4-BE49-F238E27FC236}">
                <a16:creationId xmlns:a16="http://schemas.microsoft.com/office/drawing/2014/main" id="{3B6892A7-2BAE-5234-DAFB-87CC9B236407}"/>
              </a:ext>
            </a:extLst>
          </p:cNvPr>
          <p:cNvSpPr>
            <a:spLocks noGrp="1"/>
          </p:cNvSpPr>
          <p:nvPr>
            <p:ph type="sldNum" sz="quarter" idx="12"/>
          </p:nvPr>
        </p:nvSpPr>
        <p:spPr/>
        <p:txBody>
          <a:bodyPr/>
          <a:lstStyle/>
          <a:p>
            <a:fld id="{BE52086C-9BA7-471C-BD77-81DF31553E23}" type="slidenum">
              <a:rPr lang="en-GB" smtClean="0"/>
              <a:t>4</a:t>
            </a:fld>
            <a:endParaRPr lang="en-GB"/>
          </a:p>
        </p:txBody>
      </p:sp>
    </p:spTree>
    <p:extLst>
      <p:ext uri="{BB962C8B-B14F-4D97-AF65-F5344CB8AC3E}">
        <p14:creationId xmlns:p14="http://schemas.microsoft.com/office/powerpoint/2010/main" val="357288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B761F-C588-3BFE-98F3-00C63FC1DC13}"/>
              </a:ext>
            </a:extLst>
          </p:cNvPr>
          <p:cNvSpPr>
            <a:spLocks noGrp="1"/>
          </p:cNvSpPr>
          <p:nvPr>
            <p:ph type="title"/>
          </p:nvPr>
        </p:nvSpPr>
        <p:spPr/>
        <p:txBody>
          <a:bodyPr/>
          <a:lstStyle/>
          <a:p>
            <a:r>
              <a:rPr lang="en-GB" dirty="0"/>
              <a:t>Purpose</a:t>
            </a:r>
          </a:p>
        </p:txBody>
      </p:sp>
      <p:sp>
        <p:nvSpPr>
          <p:cNvPr id="16" name="Content Placeholder 15">
            <a:extLst>
              <a:ext uri="{FF2B5EF4-FFF2-40B4-BE49-F238E27FC236}">
                <a16:creationId xmlns:a16="http://schemas.microsoft.com/office/drawing/2014/main" id="{8A5E5A0F-FF5D-842D-7C1F-E1465E733C38}"/>
              </a:ext>
            </a:extLst>
          </p:cNvPr>
          <p:cNvSpPr>
            <a:spLocks noGrp="1"/>
          </p:cNvSpPr>
          <p:nvPr>
            <p:ph sz="half" idx="1"/>
          </p:nvPr>
        </p:nvSpPr>
        <p:spPr>
          <a:xfrm>
            <a:off x="634999" y="1304925"/>
            <a:ext cx="5268564" cy="2517776"/>
          </a:xfrm>
        </p:spPr>
        <p:txBody>
          <a:bodyPr/>
          <a:lstStyle/>
          <a:p>
            <a:pPr marL="0" lvl="3" indent="0">
              <a:buNone/>
            </a:pPr>
            <a:r>
              <a:rPr lang="en-GB" sz="2800" dirty="0"/>
              <a:t>Forum for academies to </a:t>
            </a:r>
            <a:r>
              <a:rPr lang="en-GB" sz="2800" b="1" dirty="0"/>
              <a:t>exchange on D&amp;I issues </a:t>
            </a:r>
            <a:r>
              <a:rPr lang="en-GB" sz="2800" dirty="0"/>
              <a:t>they are facing, </a:t>
            </a:r>
            <a:r>
              <a:rPr lang="en-GB" sz="2800" b="1" dirty="0"/>
              <a:t>share best practice </a:t>
            </a:r>
            <a:r>
              <a:rPr lang="en-GB" sz="2800" dirty="0"/>
              <a:t>in embedding D&amp;I and explore the </a:t>
            </a:r>
            <a:r>
              <a:rPr lang="en-GB" sz="2800" b="1" dirty="0"/>
              <a:t>role of CAETS </a:t>
            </a:r>
            <a:r>
              <a:rPr lang="en-GB" sz="2800" dirty="0"/>
              <a:t>in improving D&amp;I in engineering.</a:t>
            </a:r>
          </a:p>
        </p:txBody>
      </p:sp>
      <p:sp>
        <p:nvSpPr>
          <p:cNvPr id="5" name="Footer Placeholder 4">
            <a:extLst>
              <a:ext uri="{FF2B5EF4-FFF2-40B4-BE49-F238E27FC236}">
                <a16:creationId xmlns:a16="http://schemas.microsoft.com/office/drawing/2014/main" id="{2161A0BD-6C52-357D-7130-2E6AEF6CC7DB}"/>
              </a:ext>
            </a:extLst>
          </p:cNvPr>
          <p:cNvSpPr>
            <a:spLocks noGrp="1"/>
          </p:cNvSpPr>
          <p:nvPr>
            <p:ph type="ftr" sz="quarter" idx="11"/>
          </p:nvPr>
        </p:nvSpPr>
        <p:spPr/>
        <p:txBody>
          <a:bodyPr/>
          <a:lstStyle/>
          <a:p>
            <a:r>
              <a:rPr lang="en-GB"/>
              <a:t>Diversity and Inclusion</a:t>
            </a:r>
          </a:p>
        </p:txBody>
      </p:sp>
      <p:sp>
        <p:nvSpPr>
          <p:cNvPr id="6" name="Slide Number Placeholder 5">
            <a:extLst>
              <a:ext uri="{FF2B5EF4-FFF2-40B4-BE49-F238E27FC236}">
                <a16:creationId xmlns:a16="http://schemas.microsoft.com/office/drawing/2014/main" id="{A39D46DE-A81A-51BB-C2A3-BBE033CE204F}"/>
              </a:ext>
            </a:extLst>
          </p:cNvPr>
          <p:cNvSpPr>
            <a:spLocks noGrp="1"/>
          </p:cNvSpPr>
          <p:nvPr>
            <p:ph type="sldNum" sz="quarter" idx="12"/>
          </p:nvPr>
        </p:nvSpPr>
        <p:spPr/>
        <p:txBody>
          <a:bodyPr/>
          <a:lstStyle/>
          <a:p>
            <a:fld id="{BE52086C-9BA7-471C-BD77-81DF31553E23}" type="slidenum">
              <a:rPr lang="en-GB" smtClean="0"/>
              <a:pPr/>
              <a:t>5</a:t>
            </a:fld>
            <a:endParaRPr lang="en-GB"/>
          </a:p>
        </p:txBody>
      </p:sp>
      <p:pic>
        <p:nvPicPr>
          <p:cNvPr id="3" name="Picture 2" descr="How to Evaluate Your Teaching for Diversity and Inclusion - Graduate  Programs for Educators">
            <a:extLst>
              <a:ext uri="{FF2B5EF4-FFF2-40B4-BE49-F238E27FC236}">
                <a16:creationId xmlns:a16="http://schemas.microsoft.com/office/drawing/2014/main" id="{C2279E48-C422-CD4A-5175-E1DCCB40D9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8438" y="745589"/>
            <a:ext cx="5062958" cy="435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397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B761F-C588-3BFE-98F3-00C63FC1DC13}"/>
              </a:ext>
            </a:extLst>
          </p:cNvPr>
          <p:cNvSpPr>
            <a:spLocks noGrp="1"/>
          </p:cNvSpPr>
          <p:nvPr>
            <p:ph type="title"/>
          </p:nvPr>
        </p:nvSpPr>
        <p:spPr>
          <a:xfrm>
            <a:off x="635000" y="537840"/>
            <a:ext cx="10922000" cy="415498"/>
          </a:xfrm>
        </p:spPr>
        <p:txBody>
          <a:bodyPr/>
          <a:lstStyle/>
          <a:p>
            <a:r>
              <a:rPr lang="en-GB" dirty="0"/>
              <a:t>Recap and progress</a:t>
            </a:r>
          </a:p>
        </p:txBody>
      </p:sp>
      <p:sp>
        <p:nvSpPr>
          <p:cNvPr id="5" name="Footer Placeholder 4">
            <a:extLst>
              <a:ext uri="{FF2B5EF4-FFF2-40B4-BE49-F238E27FC236}">
                <a16:creationId xmlns:a16="http://schemas.microsoft.com/office/drawing/2014/main" id="{2161A0BD-6C52-357D-7130-2E6AEF6CC7DB}"/>
              </a:ext>
            </a:extLst>
          </p:cNvPr>
          <p:cNvSpPr>
            <a:spLocks noGrp="1"/>
          </p:cNvSpPr>
          <p:nvPr>
            <p:ph type="ftr" sz="quarter" idx="11"/>
          </p:nvPr>
        </p:nvSpPr>
        <p:spPr>
          <a:xfrm>
            <a:off x="635000" y="6446579"/>
            <a:ext cx="4114800" cy="184666"/>
          </a:xfrm>
        </p:spPr>
        <p:txBody>
          <a:bodyPr/>
          <a:lstStyle/>
          <a:p>
            <a:r>
              <a:rPr lang="en-GB"/>
              <a:t>Diversity and Inclusion</a:t>
            </a:r>
            <a:endParaRPr lang="en-GB" dirty="0"/>
          </a:p>
        </p:txBody>
      </p:sp>
      <p:sp>
        <p:nvSpPr>
          <p:cNvPr id="6" name="Slide Number Placeholder 5">
            <a:extLst>
              <a:ext uri="{FF2B5EF4-FFF2-40B4-BE49-F238E27FC236}">
                <a16:creationId xmlns:a16="http://schemas.microsoft.com/office/drawing/2014/main" id="{A39D46DE-A81A-51BB-C2A3-BBE033CE204F}"/>
              </a:ext>
            </a:extLst>
          </p:cNvPr>
          <p:cNvSpPr>
            <a:spLocks noGrp="1"/>
          </p:cNvSpPr>
          <p:nvPr>
            <p:ph type="sldNum" sz="quarter" idx="12"/>
          </p:nvPr>
        </p:nvSpPr>
        <p:spPr>
          <a:xfrm>
            <a:off x="11145794" y="6446579"/>
            <a:ext cx="411205" cy="184666"/>
          </a:xfrm>
        </p:spPr>
        <p:txBody>
          <a:bodyPr/>
          <a:lstStyle/>
          <a:p>
            <a:fld id="{BE52086C-9BA7-471C-BD77-81DF31553E23}" type="slidenum">
              <a:rPr lang="en-GB" smtClean="0"/>
              <a:pPr/>
              <a:t>6</a:t>
            </a:fld>
            <a:endParaRPr lang="en-GB"/>
          </a:p>
        </p:txBody>
      </p:sp>
      <p:sp>
        <p:nvSpPr>
          <p:cNvPr id="11" name="TextBox 10">
            <a:extLst>
              <a:ext uri="{FF2B5EF4-FFF2-40B4-BE49-F238E27FC236}">
                <a16:creationId xmlns:a16="http://schemas.microsoft.com/office/drawing/2014/main" id="{712659B2-7A49-304B-755A-F3B2A04DF5D7}"/>
              </a:ext>
            </a:extLst>
          </p:cNvPr>
          <p:cNvSpPr txBox="1"/>
          <p:nvPr/>
        </p:nvSpPr>
        <p:spPr>
          <a:xfrm>
            <a:off x="635000" y="1198539"/>
            <a:ext cx="11557000" cy="5432706"/>
          </a:xfrm>
          <a:prstGeom prst="rect">
            <a:avLst/>
          </a:prstGeom>
          <a:noFill/>
        </p:spPr>
        <p:txBody>
          <a:bodyPr wrap="square">
            <a:spAutoFit/>
          </a:bodyPr>
          <a:lstStyle/>
          <a:p>
            <a:pPr>
              <a:lnSpc>
                <a:spcPct val="107000"/>
              </a:lnSpc>
              <a:spcAft>
                <a:spcPts val="800"/>
              </a:spcAft>
              <a:buNone/>
            </a:pPr>
            <a:r>
              <a:rPr lang="en-GB" sz="1800" b="1" dirty="0">
                <a:effectLst/>
                <a:latin typeface="Montserrat" panose="00000500000000000000" pitchFamily="2" charset="0"/>
                <a:ea typeface="Calibri" panose="020F0502020204030204" pitchFamily="34" charset="0"/>
                <a:cs typeface="Arial" panose="020B0604020202020204" pitchFamily="34" charset="0"/>
              </a:rPr>
              <a:t>Recent working group meetings: </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en-GB" sz="1800" dirty="0">
                <a:effectLst/>
                <a:latin typeface="Montserrat" panose="00000500000000000000" pitchFamily="2" charset="0"/>
                <a:ea typeface="Calibri" panose="020F0502020204030204" pitchFamily="34" charset="0"/>
                <a:cs typeface="Arial" panose="020B0604020202020204" pitchFamily="34" charset="0"/>
              </a:rPr>
              <a:t>April – </a:t>
            </a:r>
            <a:r>
              <a:rPr lang="en-GB" sz="1800" b="1" dirty="0">
                <a:effectLst/>
                <a:latin typeface="Montserrat" panose="00000500000000000000" pitchFamily="2" charset="0"/>
                <a:ea typeface="Calibri" panose="020F0502020204030204" pitchFamily="34" charset="0"/>
                <a:cs typeface="Arial" panose="020B0604020202020204" pitchFamily="34" charset="0"/>
              </a:rPr>
              <a:t>Global shift in diversity and inclusion:</a:t>
            </a:r>
            <a:endParaRPr lang="en-GB" sz="20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dirty="0">
                <a:effectLst/>
                <a:latin typeface="Montserrat" panose="00000500000000000000" pitchFamily="2" charset="0"/>
                <a:ea typeface="Calibri" panose="020F0502020204030204" pitchFamily="34" charset="0"/>
                <a:cs typeface="Arial" panose="020B0604020202020204" pitchFamily="34" charset="0"/>
              </a:rPr>
              <a:t>Professor Sushmita Mitra from the Indian National Academy of Engineering (INAE) presented on INAE initiatives in the Fellowship and young association selection process. </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dirty="0">
                <a:effectLst/>
                <a:latin typeface="Montserrat" panose="00000500000000000000" pitchFamily="2" charset="0"/>
                <a:ea typeface="Calibri" panose="020F0502020204030204" pitchFamily="34" charset="0"/>
                <a:cs typeface="Arial" panose="020B0604020202020204" pitchFamily="34" charset="0"/>
              </a:rPr>
              <a:t>Members discussed the global shift in D&amp;I and how it has impacted their academies.  </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en-GB" sz="1800" dirty="0">
                <a:effectLst/>
                <a:latin typeface="Montserrat" panose="00000500000000000000" pitchFamily="2" charset="0"/>
                <a:ea typeface="Calibri" panose="020F0502020204030204" pitchFamily="34" charset="0"/>
                <a:cs typeface="Arial" panose="020B0604020202020204" pitchFamily="34" charset="0"/>
              </a:rPr>
              <a:t>July – </a:t>
            </a:r>
            <a:r>
              <a:rPr lang="en-GB" sz="1800" b="1" dirty="0">
                <a:effectLst/>
                <a:latin typeface="Montserrat" panose="00000500000000000000" pitchFamily="2" charset="0"/>
                <a:ea typeface="Calibri" panose="020F0502020204030204" pitchFamily="34" charset="0"/>
                <a:cs typeface="Arial" panose="020B0604020202020204" pitchFamily="34" charset="0"/>
              </a:rPr>
              <a:t>D&amp;I initiatives: </a:t>
            </a:r>
            <a:endParaRPr lang="en-GB" sz="20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dirty="0">
                <a:effectLst/>
                <a:latin typeface="Montserrat" panose="00000500000000000000" pitchFamily="2" charset="0"/>
                <a:ea typeface="Calibri" panose="020F0502020204030204" pitchFamily="34" charset="0"/>
                <a:cs typeface="Arial" panose="020B0604020202020204" pitchFamily="34" charset="0"/>
              </a:rPr>
              <a:t>Professor Yoko </a:t>
            </a:r>
            <a:r>
              <a:rPr lang="en-GB" sz="1800" dirty="0" err="1">
                <a:effectLst/>
                <a:latin typeface="Montserrat" panose="00000500000000000000" pitchFamily="2" charset="0"/>
                <a:ea typeface="Calibri" panose="020F0502020204030204" pitchFamily="34" charset="0"/>
                <a:cs typeface="Arial" panose="020B0604020202020204" pitchFamily="34" charset="0"/>
              </a:rPr>
              <a:t>Nameki</a:t>
            </a:r>
            <a:r>
              <a:rPr lang="en-GB" sz="1800" dirty="0">
                <a:effectLst/>
                <a:latin typeface="Montserrat" panose="00000500000000000000" pitchFamily="2" charset="0"/>
                <a:ea typeface="Calibri" panose="020F0502020204030204" pitchFamily="34" charset="0"/>
                <a:cs typeface="Arial" panose="020B0604020202020204" pitchFamily="34" charset="0"/>
              </a:rPr>
              <a:t>, Chair of the Gender Committee of the Engineering Academy of Japan (EAJ) presented on EAJ initiatives surrounding D&amp;I. </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dirty="0">
                <a:effectLst/>
                <a:latin typeface="Montserrat" panose="00000500000000000000" pitchFamily="2" charset="0"/>
                <a:ea typeface="Calibri" panose="020F0502020204030204" pitchFamily="34" charset="0"/>
                <a:cs typeface="Arial" panose="020B0604020202020204" pitchFamily="34" charset="0"/>
              </a:rPr>
              <a:t>Members split into breakout rooms and discussed initiatives taking place in their own academies.</a:t>
            </a:r>
          </a:p>
          <a:p>
            <a:pPr>
              <a:lnSpc>
                <a:spcPct val="107000"/>
              </a:lnSpc>
              <a:spcAft>
                <a:spcPts val="800"/>
              </a:spcAft>
            </a:pPr>
            <a:r>
              <a:rPr lang="en-GB" dirty="0">
                <a:latin typeface="Montserrat" panose="00000500000000000000" pitchFamily="2" charset="0"/>
                <a:ea typeface="Calibri" panose="020F0502020204030204" pitchFamily="34" charset="0"/>
                <a:cs typeface="Arial" panose="020B0604020202020204" pitchFamily="34" charset="0"/>
              </a:rPr>
              <a:t>September – </a:t>
            </a:r>
            <a:r>
              <a:rPr lang="en-GB" b="1" dirty="0">
                <a:latin typeface="Montserrat" panose="00000500000000000000" pitchFamily="2" charset="0"/>
                <a:ea typeface="Calibri" panose="020F0502020204030204" pitchFamily="34" charset="0"/>
                <a:cs typeface="Arial" panose="020B0604020202020204" pitchFamily="34" charset="0"/>
              </a:rPr>
              <a:t>Celebrating diversity in Australasia:</a:t>
            </a:r>
          </a:p>
          <a:p>
            <a:pPr marL="342900" lvl="0" indent="-342900">
              <a:lnSpc>
                <a:spcPct val="107000"/>
              </a:lnSpc>
              <a:buFont typeface="Symbol" panose="05050102010706020507" pitchFamily="18" charset="2"/>
              <a:buChar char=""/>
            </a:pPr>
            <a:r>
              <a:rPr lang="en-GB" dirty="0">
                <a:latin typeface="Montserrat" panose="00000500000000000000" pitchFamily="2" charset="0"/>
                <a:ea typeface="Calibri" panose="020F0502020204030204" pitchFamily="34" charset="0"/>
                <a:cs typeface="Arial" panose="020B0604020202020204" pitchFamily="34" charset="0"/>
              </a:rPr>
              <a:t>Inclusive events toolkit launches</a:t>
            </a:r>
          </a:p>
          <a:p>
            <a:pPr marL="342900" lvl="0" indent="-342900">
              <a:lnSpc>
                <a:spcPct val="107000"/>
              </a:lnSpc>
              <a:buFont typeface="Symbol" panose="05050102010706020507" pitchFamily="18" charset="2"/>
              <a:buChar char=""/>
            </a:pPr>
            <a:r>
              <a:rPr lang="en-GB" dirty="0">
                <a:latin typeface="Montserrat" panose="00000500000000000000" pitchFamily="2" charset="0"/>
                <a:ea typeface="Calibri" panose="020F0502020204030204" pitchFamily="34" charset="0"/>
                <a:cs typeface="Arial" panose="020B0604020202020204" pitchFamily="34" charset="0"/>
              </a:rPr>
              <a:t>Professor Chamindie Punyadeera (ATSE) presented on Aboriginal and Torres Strait Islander representation and reconciliation actions at CAETS</a:t>
            </a:r>
          </a:p>
          <a:p>
            <a:pPr marL="342900" lvl="0" indent="-342900">
              <a:lnSpc>
                <a:spcPct val="107000"/>
              </a:lnSpc>
              <a:buFont typeface="Symbol" panose="05050102010706020507" pitchFamily="18" charset="2"/>
              <a:buChar char=""/>
            </a:pPr>
            <a:r>
              <a:rPr lang="en-GB" dirty="0">
                <a:latin typeface="Montserrat" panose="00000500000000000000" pitchFamily="2" charset="0"/>
                <a:ea typeface="Calibri" panose="020F0502020204030204" pitchFamily="34" charset="0"/>
                <a:cs typeface="Arial" panose="020B0604020202020204" pitchFamily="34" charset="0"/>
              </a:rPr>
              <a:t>Professor Anthony </a:t>
            </a:r>
            <a:r>
              <a:rPr lang="en-GB" dirty="0" err="1">
                <a:latin typeface="Montserrat" panose="00000500000000000000" pitchFamily="2" charset="0"/>
                <a:ea typeface="Calibri" panose="020F0502020204030204" pitchFamily="34" charset="0"/>
                <a:cs typeface="Arial" panose="020B0604020202020204" pitchFamily="34" charset="0"/>
              </a:rPr>
              <a:t>Hōete</a:t>
            </a:r>
            <a:r>
              <a:rPr lang="en-GB" dirty="0">
                <a:latin typeface="Montserrat" panose="00000500000000000000" pitchFamily="2" charset="0"/>
                <a:ea typeface="Calibri" panose="020F0502020204030204" pitchFamily="34" charset="0"/>
                <a:cs typeface="Arial" panose="020B0604020202020204" pitchFamily="34" charset="0"/>
              </a:rPr>
              <a:t> FRSNZ presented on demonstrating D&amp;I within the RSNZ.</a:t>
            </a:r>
            <a:br>
              <a:rPr lang="en-GB" b="1" dirty="0">
                <a:latin typeface="Montserrat" panose="00000500000000000000" pitchFamily="2" charset="0"/>
                <a:ea typeface="Calibri" panose="020F0502020204030204" pitchFamily="34" charset="0"/>
                <a:cs typeface="Arial" panose="020B0604020202020204" pitchFamily="34" charset="0"/>
              </a:rPr>
            </a:br>
            <a:endParaRPr lang="en-GB" dirty="0">
              <a:latin typeface="Montserrat" panose="00000500000000000000"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0830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310D-3F78-23D9-9B2A-6531FB3B8742}"/>
              </a:ext>
            </a:extLst>
          </p:cNvPr>
          <p:cNvSpPr>
            <a:spLocks noGrp="1"/>
          </p:cNvSpPr>
          <p:nvPr>
            <p:ph type="title"/>
          </p:nvPr>
        </p:nvSpPr>
        <p:spPr>
          <a:xfrm>
            <a:off x="635000" y="537840"/>
            <a:ext cx="10922000" cy="415498"/>
          </a:xfrm>
        </p:spPr>
        <p:txBody>
          <a:bodyPr/>
          <a:lstStyle/>
          <a:p>
            <a:r>
              <a:rPr lang="en-GB" b="1" dirty="0"/>
              <a:t>Launch of the inclusive events toolkit </a:t>
            </a:r>
            <a:endParaRPr lang="en-GB" dirty="0"/>
          </a:p>
        </p:txBody>
      </p:sp>
      <p:sp>
        <p:nvSpPr>
          <p:cNvPr id="5" name="Footer Placeholder 4">
            <a:extLst>
              <a:ext uri="{FF2B5EF4-FFF2-40B4-BE49-F238E27FC236}">
                <a16:creationId xmlns:a16="http://schemas.microsoft.com/office/drawing/2014/main" id="{84504626-A1C7-16B4-6C4E-2385FB58EAE4}"/>
              </a:ext>
            </a:extLst>
          </p:cNvPr>
          <p:cNvSpPr>
            <a:spLocks noGrp="1"/>
          </p:cNvSpPr>
          <p:nvPr>
            <p:ph type="ftr" sz="quarter" idx="11"/>
          </p:nvPr>
        </p:nvSpPr>
        <p:spPr/>
        <p:txBody>
          <a:bodyPr/>
          <a:lstStyle/>
          <a:p>
            <a:r>
              <a:rPr lang="en-GB"/>
              <a:t>CAETS D&amp;I Working Group</a:t>
            </a:r>
          </a:p>
        </p:txBody>
      </p:sp>
      <p:sp>
        <p:nvSpPr>
          <p:cNvPr id="6" name="Slide Number Placeholder 5">
            <a:extLst>
              <a:ext uri="{FF2B5EF4-FFF2-40B4-BE49-F238E27FC236}">
                <a16:creationId xmlns:a16="http://schemas.microsoft.com/office/drawing/2014/main" id="{24D9D51B-4ED5-1676-17C8-FB6ADD23F1E2}"/>
              </a:ext>
            </a:extLst>
          </p:cNvPr>
          <p:cNvSpPr>
            <a:spLocks noGrp="1"/>
          </p:cNvSpPr>
          <p:nvPr>
            <p:ph type="sldNum" sz="quarter" idx="12"/>
          </p:nvPr>
        </p:nvSpPr>
        <p:spPr/>
        <p:txBody>
          <a:bodyPr/>
          <a:lstStyle/>
          <a:p>
            <a:fld id="{BE52086C-9BA7-471C-BD77-81DF31553E23}" type="slidenum">
              <a:rPr lang="en-GB" smtClean="0"/>
              <a:t>7</a:t>
            </a:fld>
            <a:endParaRPr lang="en-GB"/>
          </a:p>
        </p:txBody>
      </p:sp>
      <p:pic>
        <p:nvPicPr>
          <p:cNvPr id="9" name="Picture 8">
            <a:extLst>
              <a:ext uri="{FF2B5EF4-FFF2-40B4-BE49-F238E27FC236}">
                <a16:creationId xmlns:a16="http://schemas.microsoft.com/office/drawing/2014/main" id="{6730D92D-D0C5-E25F-487A-0D04E7BD0FA7}"/>
              </a:ext>
            </a:extLst>
          </p:cNvPr>
          <p:cNvPicPr>
            <a:picLocks noChangeAspect="1"/>
          </p:cNvPicPr>
          <p:nvPr/>
        </p:nvPicPr>
        <p:blipFill>
          <a:blip r:embed="rId3"/>
          <a:srcRect b="8379"/>
          <a:stretch>
            <a:fillRect/>
          </a:stretch>
        </p:blipFill>
        <p:spPr>
          <a:xfrm>
            <a:off x="5905352" y="1301594"/>
            <a:ext cx="5753396" cy="5556406"/>
          </a:xfrm>
          <a:prstGeom prst="rect">
            <a:avLst/>
          </a:prstGeom>
        </p:spPr>
      </p:pic>
      <p:sp>
        <p:nvSpPr>
          <p:cNvPr id="4" name="TextBox 3">
            <a:extLst>
              <a:ext uri="{FF2B5EF4-FFF2-40B4-BE49-F238E27FC236}">
                <a16:creationId xmlns:a16="http://schemas.microsoft.com/office/drawing/2014/main" id="{142B6A85-F664-0651-F923-66153CD300BE}"/>
              </a:ext>
            </a:extLst>
          </p:cNvPr>
          <p:cNvSpPr txBox="1"/>
          <p:nvPr/>
        </p:nvSpPr>
        <p:spPr>
          <a:xfrm>
            <a:off x="228008" y="959532"/>
            <a:ext cx="5753396" cy="5309467"/>
          </a:xfrm>
          <a:prstGeom prst="rect">
            <a:avLst/>
          </a:prstGeom>
          <a:noFill/>
        </p:spPr>
        <p:txBody>
          <a:bodyPr wrap="square">
            <a:spAutoFit/>
          </a:bodyPr>
          <a:lstStyle/>
          <a:p>
            <a:pPr marR="313055">
              <a:lnSpc>
                <a:spcPct val="107000"/>
              </a:lnSpc>
              <a:spcAft>
                <a:spcPts val="800"/>
              </a:spcAft>
              <a:buNone/>
              <a:tabLst>
                <a:tab pos="5029200" algn="l"/>
              </a:tabLst>
            </a:pPr>
            <a:r>
              <a:rPr lang="en-GB" sz="2400" dirty="0">
                <a:effectLst/>
                <a:ea typeface="Montserrat" panose="00000500000000000000" pitchFamily="2" charset="0"/>
                <a:cs typeface="Montserrat" panose="00000500000000000000" pitchFamily="2" charset="0"/>
              </a:rPr>
              <a:t>This toolkit was created to enable other academies to consider questions surrounding inclusivity when hosting events, without having to spend hours researching. </a:t>
            </a:r>
          </a:p>
          <a:p>
            <a:pPr marR="313055">
              <a:lnSpc>
                <a:spcPct val="107000"/>
              </a:lnSpc>
              <a:spcAft>
                <a:spcPts val="800"/>
              </a:spcAft>
              <a:buNone/>
              <a:tabLst>
                <a:tab pos="5029200" algn="l"/>
              </a:tabLst>
            </a:pPr>
            <a:r>
              <a:rPr lang="en-GB" sz="2400" dirty="0">
                <a:effectLst/>
                <a:ea typeface="Montserrat" panose="00000500000000000000" pitchFamily="2" charset="0"/>
                <a:cs typeface="Montserrat" panose="00000500000000000000" pitchFamily="2" charset="0"/>
              </a:rPr>
              <a:t>Our previous working group session at the CAETS Conference in Finland asked for feedback on a draft. The working group came up with a definition and the structure, and key elements that should be included.  </a:t>
            </a:r>
            <a:endParaRPr lang="en-GB" sz="28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80760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D6FCE-AD29-B627-21A1-3F6B2DDA5EF8}"/>
              </a:ext>
            </a:extLst>
          </p:cNvPr>
          <p:cNvSpPr>
            <a:spLocks noGrp="1"/>
          </p:cNvSpPr>
          <p:nvPr>
            <p:ph type="title"/>
          </p:nvPr>
        </p:nvSpPr>
        <p:spPr>
          <a:xfrm>
            <a:off x="533400" y="114687"/>
            <a:ext cx="10922000" cy="415498"/>
          </a:xfrm>
        </p:spPr>
        <p:txBody>
          <a:bodyPr/>
          <a:lstStyle/>
          <a:p>
            <a:r>
              <a:rPr lang="en-GB" dirty="0"/>
              <a:t>Future directions</a:t>
            </a:r>
          </a:p>
        </p:txBody>
      </p:sp>
      <p:sp>
        <p:nvSpPr>
          <p:cNvPr id="3" name="Content Placeholder 2">
            <a:extLst>
              <a:ext uri="{FF2B5EF4-FFF2-40B4-BE49-F238E27FC236}">
                <a16:creationId xmlns:a16="http://schemas.microsoft.com/office/drawing/2014/main" id="{59706B7E-DC6F-605B-C4EA-D1DE47C70AA2}"/>
              </a:ext>
            </a:extLst>
          </p:cNvPr>
          <p:cNvSpPr>
            <a:spLocks noGrp="1"/>
          </p:cNvSpPr>
          <p:nvPr>
            <p:ph sz="half" idx="1"/>
          </p:nvPr>
        </p:nvSpPr>
        <p:spPr>
          <a:xfrm>
            <a:off x="635000" y="649932"/>
            <a:ext cx="11404600" cy="4397802"/>
          </a:xfrm>
        </p:spPr>
        <p:txBody>
          <a:bodyPr/>
          <a:lstStyle/>
          <a:p>
            <a:pPr marL="0" indent="0">
              <a:lnSpc>
                <a:spcPct val="107000"/>
              </a:lnSpc>
              <a:buNone/>
            </a:pPr>
            <a:r>
              <a:rPr lang="en-GB" sz="2000" b="1" dirty="0">
                <a:latin typeface="Montserrat" panose="00000500000000000000" pitchFamily="2" charset="0"/>
                <a:ea typeface="Calibri" panose="020F0502020204030204" pitchFamily="34" charset="0"/>
                <a:cs typeface="Arial" panose="020B0604020202020204" pitchFamily="34" charset="0"/>
              </a:rPr>
              <a:t>Raising the profile of the D&amp;I working group within CAETS</a:t>
            </a:r>
          </a:p>
          <a:p>
            <a:pPr marL="342900" indent="-342900">
              <a:lnSpc>
                <a:spcPct val="107000"/>
              </a:lnSpc>
              <a:buFont typeface="Symbol" panose="05050102010706020507" pitchFamily="18" charset="2"/>
              <a:buChar char=""/>
            </a:pPr>
            <a:r>
              <a:rPr lang="en-GB" sz="2000" dirty="0">
                <a:latin typeface="Montserrat" panose="00000500000000000000" pitchFamily="2" charset="0"/>
                <a:ea typeface="Calibri" panose="020F0502020204030204" pitchFamily="34" charset="0"/>
                <a:cs typeface="Arial" panose="020B0604020202020204" pitchFamily="34" charset="0"/>
              </a:rPr>
              <a:t>Ensuring new fellows are aware of the working group / improving the public relations</a:t>
            </a:r>
          </a:p>
          <a:p>
            <a:pPr marL="342900" indent="-342900">
              <a:lnSpc>
                <a:spcPct val="107000"/>
              </a:lnSpc>
              <a:buFont typeface="Symbol" panose="05050102010706020507" pitchFamily="18" charset="2"/>
              <a:buChar char=""/>
            </a:pPr>
            <a:r>
              <a:rPr lang="en-GB" sz="2000" dirty="0">
                <a:latin typeface="Montserrat" panose="00000500000000000000" pitchFamily="2" charset="0"/>
                <a:ea typeface="Calibri" panose="020F0502020204030204" pitchFamily="34" charset="0"/>
                <a:cs typeface="Arial" panose="020B0604020202020204" pitchFamily="34" charset="0"/>
              </a:rPr>
              <a:t>Increasing CAETS academy membership, engagement, and participation with this working group</a:t>
            </a:r>
          </a:p>
          <a:p>
            <a:pPr marL="0" indent="0">
              <a:lnSpc>
                <a:spcPct val="107000"/>
              </a:lnSpc>
              <a:buNone/>
            </a:pPr>
            <a:r>
              <a:rPr lang="en-GB" sz="2000" b="1" dirty="0">
                <a:latin typeface="Montserrat" panose="00000500000000000000" pitchFamily="2" charset="0"/>
                <a:ea typeface="Calibri" panose="020F0502020204030204" pitchFamily="34" charset="0"/>
                <a:cs typeface="Arial" panose="020B0604020202020204" pitchFamily="34" charset="0"/>
              </a:rPr>
              <a:t>Exploring future topics and activities: </a:t>
            </a:r>
          </a:p>
          <a:p>
            <a:pPr marL="342900" indent="-342900">
              <a:lnSpc>
                <a:spcPct val="107000"/>
              </a:lnSpc>
              <a:buFont typeface="Symbol" panose="05050102010706020507" pitchFamily="18" charset="2"/>
              <a:buChar char=""/>
            </a:pPr>
            <a:r>
              <a:rPr lang="en-GB" sz="2000" dirty="0">
                <a:latin typeface="Montserrat" panose="00000500000000000000" pitchFamily="2" charset="0"/>
                <a:ea typeface="Calibri" panose="020F0502020204030204" pitchFamily="34" charset="0"/>
                <a:cs typeface="Arial" panose="020B0604020202020204" pitchFamily="34" charset="0"/>
              </a:rPr>
              <a:t>Positive feedback on the D&amp;I toolkit and suggestion to produce further resources and evolve the D&amp;I toolkit</a:t>
            </a:r>
          </a:p>
          <a:p>
            <a:pPr marL="342900" indent="-342900">
              <a:lnSpc>
                <a:spcPct val="107000"/>
              </a:lnSpc>
              <a:buFont typeface="Symbol" panose="05050102010706020507" pitchFamily="18" charset="2"/>
              <a:buChar char=""/>
            </a:pPr>
            <a:r>
              <a:rPr lang="en-GB" sz="2000" dirty="0">
                <a:latin typeface="Montserrat" panose="00000500000000000000" pitchFamily="2" charset="0"/>
                <a:ea typeface="Calibri" panose="020F0502020204030204" pitchFamily="34" charset="0"/>
                <a:cs typeface="Arial" panose="020B0604020202020204" pitchFamily="34" charset="0"/>
              </a:rPr>
              <a:t>Increasing diversity in Academy membership</a:t>
            </a:r>
          </a:p>
          <a:p>
            <a:pPr marL="342900" indent="-342900">
              <a:lnSpc>
                <a:spcPct val="107000"/>
              </a:lnSpc>
              <a:buFont typeface="Symbol" panose="05050102010706020507" pitchFamily="18" charset="2"/>
              <a:buChar char=""/>
            </a:pPr>
            <a:r>
              <a:rPr lang="en-GB" sz="2000" dirty="0">
                <a:latin typeface="Montserrat" panose="00000500000000000000" pitchFamily="2" charset="0"/>
                <a:ea typeface="Calibri" panose="020F0502020204030204" pitchFamily="34" charset="0"/>
                <a:cs typeface="Arial" panose="020B0604020202020204" pitchFamily="34" charset="0"/>
              </a:rPr>
              <a:t>Funding for D&amp;I: A discussion on the skills and arguments to frame D&amp;I needs to funders</a:t>
            </a:r>
          </a:p>
          <a:p>
            <a:pPr marL="342900" indent="-342900">
              <a:lnSpc>
                <a:spcPct val="107000"/>
              </a:lnSpc>
              <a:buFont typeface="Symbol" panose="05050102010706020507" pitchFamily="18" charset="2"/>
              <a:buChar char=""/>
            </a:pPr>
            <a:r>
              <a:rPr lang="en-GB" sz="2000" dirty="0">
                <a:latin typeface="Montserrat" panose="00000500000000000000" pitchFamily="2" charset="0"/>
                <a:ea typeface="Calibri" panose="020F0502020204030204" pitchFamily="34" charset="0"/>
                <a:cs typeface="Arial" panose="020B0604020202020204" pitchFamily="34" charset="0"/>
              </a:rPr>
              <a:t>Exploring challenges across the STEM pipeline</a:t>
            </a:r>
          </a:p>
          <a:p>
            <a:pPr marL="342900" indent="-342900">
              <a:lnSpc>
                <a:spcPct val="107000"/>
              </a:lnSpc>
              <a:buFont typeface="Symbol" panose="05050102010706020507" pitchFamily="18" charset="2"/>
              <a:buChar char=""/>
            </a:pPr>
            <a:r>
              <a:rPr lang="en-GB" sz="2000" dirty="0">
                <a:latin typeface="Montserrat" panose="00000500000000000000" pitchFamily="2" charset="0"/>
                <a:ea typeface="Calibri" panose="020F0502020204030204" pitchFamily="34" charset="0"/>
                <a:cs typeface="Arial" panose="020B0604020202020204" pitchFamily="34" charset="0"/>
              </a:rPr>
              <a:t>Advice and support for Academies facing D&amp;I challenges</a:t>
            </a:r>
          </a:p>
        </p:txBody>
      </p:sp>
      <p:sp>
        <p:nvSpPr>
          <p:cNvPr id="5" name="Footer Placeholder 4">
            <a:extLst>
              <a:ext uri="{FF2B5EF4-FFF2-40B4-BE49-F238E27FC236}">
                <a16:creationId xmlns:a16="http://schemas.microsoft.com/office/drawing/2014/main" id="{BCCD91E4-425D-C3CA-5849-5EE7FF572C49}"/>
              </a:ext>
            </a:extLst>
          </p:cNvPr>
          <p:cNvSpPr>
            <a:spLocks noGrp="1"/>
          </p:cNvSpPr>
          <p:nvPr>
            <p:ph type="ftr" sz="quarter" idx="11"/>
          </p:nvPr>
        </p:nvSpPr>
        <p:spPr/>
        <p:txBody>
          <a:bodyPr/>
          <a:lstStyle/>
          <a:p>
            <a:r>
              <a:rPr lang="en-GB"/>
              <a:t>Diversity and Inclusion</a:t>
            </a:r>
          </a:p>
        </p:txBody>
      </p:sp>
      <p:sp>
        <p:nvSpPr>
          <p:cNvPr id="6" name="Slide Number Placeholder 5">
            <a:extLst>
              <a:ext uri="{FF2B5EF4-FFF2-40B4-BE49-F238E27FC236}">
                <a16:creationId xmlns:a16="http://schemas.microsoft.com/office/drawing/2014/main" id="{CEA2D1BC-0BE8-D377-0EE2-BE6B442A0C65}"/>
              </a:ext>
            </a:extLst>
          </p:cNvPr>
          <p:cNvSpPr>
            <a:spLocks noGrp="1"/>
          </p:cNvSpPr>
          <p:nvPr>
            <p:ph type="sldNum" sz="quarter" idx="12"/>
          </p:nvPr>
        </p:nvSpPr>
        <p:spPr/>
        <p:txBody>
          <a:bodyPr/>
          <a:lstStyle/>
          <a:p>
            <a:fld id="{BE52086C-9BA7-471C-BD77-81DF31553E23}" type="slidenum">
              <a:rPr lang="en-GB" smtClean="0"/>
              <a:t>8</a:t>
            </a:fld>
            <a:endParaRPr lang="en-GB"/>
          </a:p>
        </p:txBody>
      </p:sp>
    </p:spTree>
    <p:extLst>
      <p:ext uri="{BB962C8B-B14F-4D97-AF65-F5344CB8AC3E}">
        <p14:creationId xmlns:p14="http://schemas.microsoft.com/office/powerpoint/2010/main" val="2129097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49802-7D0F-3603-80EF-84FF98CF3A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A7D0DD-0FA6-285B-A10E-9229EBCDCEE0}"/>
              </a:ext>
            </a:extLst>
          </p:cNvPr>
          <p:cNvSpPr>
            <a:spLocks noGrp="1"/>
          </p:cNvSpPr>
          <p:nvPr>
            <p:ph type="title"/>
          </p:nvPr>
        </p:nvSpPr>
        <p:spPr>
          <a:xfrm>
            <a:off x="228600" y="226755"/>
            <a:ext cx="10922000" cy="415498"/>
          </a:xfrm>
        </p:spPr>
        <p:txBody>
          <a:bodyPr/>
          <a:lstStyle/>
          <a:p>
            <a:r>
              <a:rPr lang="en-GB" dirty="0"/>
              <a:t>Next steps </a:t>
            </a:r>
          </a:p>
        </p:txBody>
      </p:sp>
      <p:sp>
        <p:nvSpPr>
          <p:cNvPr id="5" name="Footer Placeholder 4">
            <a:extLst>
              <a:ext uri="{FF2B5EF4-FFF2-40B4-BE49-F238E27FC236}">
                <a16:creationId xmlns:a16="http://schemas.microsoft.com/office/drawing/2014/main" id="{5778C26C-4EF9-B341-DB29-08EBF58557DB}"/>
              </a:ext>
            </a:extLst>
          </p:cNvPr>
          <p:cNvSpPr>
            <a:spLocks noGrp="1"/>
          </p:cNvSpPr>
          <p:nvPr>
            <p:ph type="ftr" sz="quarter" idx="11"/>
          </p:nvPr>
        </p:nvSpPr>
        <p:spPr>
          <a:xfrm>
            <a:off x="635000" y="6446579"/>
            <a:ext cx="4114800" cy="184666"/>
          </a:xfrm>
        </p:spPr>
        <p:txBody>
          <a:bodyPr/>
          <a:lstStyle/>
          <a:p>
            <a:r>
              <a:rPr lang="en-GB"/>
              <a:t>Diversity and Inclusion</a:t>
            </a:r>
            <a:endParaRPr lang="en-GB" dirty="0"/>
          </a:p>
        </p:txBody>
      </p:sp>
      <p:sp>
        <p:nvSpPr>
          <p:cNvPr id="6" name="Slide Number Placeholder 5">
            <a:extLst>
              <a:ext uri="{FF2B5EF4-FFF2-40B4-BE49-F238E27FC236}">
                <a16:creationId xmlns:a16="http://schemas.microsoft.com/office/drawing/2014/main" id="{429C3070-0B30-00F1-C2B2-4A6BDB4699F9}"/>
              </a:ext>
            </a:extLst>
          </p:cNvPr>
          <p:cNvSpPr>
            <a:spLocks noGrp="1"/>
          </p:cNvSpPr>
          <p:nvPr>
            <p:ph type="sldNum" sz="quarter" idx="12"/>
          </p:nvPr>
        </p:nvSpPr>
        <p:spPr>
          <a:xfrm>
            <a:off x="11145794" y="6446579"/>
            <a:ext cx="411205" cy="184666"/>
          </a:xfrm>
        </p:spPr>
        <p:txBody>
          <a:bodyPr/>
          <a:lstStyle/>
          <a:p>
            <a:fld id="{BE52086C-9BA7-471C-BD77-81DF31553E23}" type="slidenum">
              <a:rPr lang="en-GB" smtClean="0"/>
              <a:pPr/>
              <a:t>9</a:t>
            </a:fld>
            <a:endParaRPr lang="en-GB"/>
          </a:p>
        </p:txBody>
      </p:sp>
      <p:graphicFrame>
        <p:nvGraphicFramePr>
          <p:cNvPr id="8" name="Diagram 7">
            <a:extLst>
              <a:ext uri="{FF2B5EF4-FFF2-40B4-BE49-F238E27FC236}">
                <a16:creationId xmlns:a16="http://schemas.microsoft.com/office/drawing/2014/main" id="{CC4A0BBF-DA40-A2B7-97AE-03397FCF2ECB}"/>
              </a:ext>
            </a:extLst>
          </p:cNvPr>
          <p:cNvGraphicFramePr/>
          <p:nvPr>
            <p:extLst>
              <p:ext uri="{D42A27DB-BD31-4B8C-83A1-F6EECF244321}">
                <p14:modId xmlns:p14="http://schemas.microsoft.com/office/powerpoint/2010/main" val="3747957439"/>
              </p:ext>
            </p:extLst>
          </p:nvPr>
        </p:nvGraphicFramePr>
        <p:xfrm>
          <a:off x="228600" y="825500"/>
          <a:ext cx="12076135" cy="5494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5291540"/>
      </p:ext>
    </p:extLst>
  </p:cSld>
  <p:clrMapOvr>
    <a:masterClrMapping/>
  </p:clrMapOvr>
</p:sld>
</file>

<file path=ppt/theme/theme1.xml><?xml version="1.0" encoding="utf-8"?>
<a:theme xmlns:a="http://schemas.openxmlformats.org/drawingml/2006/main" name="Office Theme">
  <a:themeElements>
    <a:clrScheme name="RAENG">
      <a:dk1>
        <a:srgbClr val="000000"/>
      </a:dk1>
      <a:lt1>
        <a:srgbClr val="FFFFFF"/>
      </a:lt1>
      <a:dk2>
        <a:srgbClr val="21176B"/>
      </a:dk2>
      <a:lt2>
        <a:srgbClr val="E7E6E6"/>
      </a:lt2>
      <a:accent1>
        <a:srgbClr val="21176B"/>
      </a:accent1>
      <a:accent2>
        <a:srgbClr val="24D6D1"/>
      </a:accent2>
      <a:accent3>
        <a:srgbClr val="F73600"/>
      </a:accent3>
      <a:accent4>
        <a:srgbClr val="FFD600"/>
      </a:accent4>
      <a:accent5>
        <a:srgbClr val="D91C5C"/>
      </a:accent5>
      <a:accent6>
        <a:srgbClr val="00FC9A"/>
      </a:accent6>
      <a:hlink>
        <a:srgbClr val="21176B"/>
      </a:hlink>
      <a:folHlink>
        <a:srgbClr val="D91C5C"/>
      </a:folHlink>
    </a:clrScheme>
    <a:fontScheme name="RAENG">
      <a:majorFont>
        <a:latin typeface="Montserrat 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RAENG">
      <a:dk1>
        <a:srgbClr val="000000"/>
      </a:dk1>
      <a:lt1>
        <a:srgbClr val="FFFFFF"/>
      </a:lt1>
      <a:dk2>
        <a:srgbClr val="21176B"/>
      </a:dk2>
      <a:lt2>
        <a:srgbClr val="E7E6E6"/>
      </a:lt2>
      <a:accent1>
        <a:srgbClr val="21176B"/>
      </a:accent1>
      <a:accent2>
        <a:srgbClr val="24D6D1"/>
      </a:accent2>
      <a:accent3>
        <a:srgbClr val="F73600"/>
      </a:accent3>
      <a:accent4>
        <a:srgbClr val="FFD600"/>
      </a:accent4>
      <a:accent5>
        <a:srgbClr val="D91C5C"/>
      </a:accent5>
      <a:accent6>
        <a:srgbClr val="00FC9A"/>
      </a:accent6>
      <a:hlink>
        <a:srgbClr val="21176B"/>
      </a:hlink>
      <a:folHlink>
        <a:srgbClr val="D91C5C"/>
      </a:folHlink>
    </a:clrScheme>
    <a:fontScheme name="RAENG">
      <a:majorFont>
        <a:latin typeface="Montserrat 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fc865ed-9e33-4d03-b19f-b352596ecae9">
      <UserInfo>
        <DisplayName>Gemma Hummerston</DisplayName>
        <AccountId>59</AccountId>
        <AccountType/>
      </UserInfo>
      <UserInfo>
        <DisplayName>Susan Donaldson</DisplayName>
        <AccountId>642</AccountId>
        <AccountType/>
      </UserInfo>
    </SharedWithUsers>
    <lcf76f155ced4ddcb4097134ff3c332f xmlns="13fe83f9-3d01-4f35-baf2-94ab2da3ca41">
      <Terms xmlns="http://schemas.microsoft.com/office/infopath/2007/PartnerControls"/>
    </lcf76f155ced4ddcb4097134ff3c332f>
    <TaxCatchAll xmlns="4fc865ed-9e33-4d03-b19f-b352596ecae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EC3FD0617781E4593EC71DF69840408" ma:contentTypeVersion="16" ma:contentTypeDescription="Create a new document." ma:contentTypeScope="" ma:versionID="d0c8eb1b82d0395d37a294e323895922">
  <xsd:schema xmlns:xsd="http://www.w3.org/2001/XMLSchema" xmlns:xs="http://www.w3.org/2001/XMLSchema" xmlns:p="http://schemas.microsoft.com/office/2006/metadata/properties" xmlns:ns2="13fe83f9-3d01-4f35-baf2-94ab2da3ca41" xmlns:ns3="4fc865ed-9e33-4d03-b19f-b352596ecae9" targetNamespace="http://schemas.microsoft.com/office/2006/metadata/properties" ma:root="true" ma:fieldsID="bd0ce090814caf11e491c7bc53f45407" ns2:_="" ns3:_="">
    <xsd:import namespace="13fe83f9-3d01-4f35-baf2-94ab2da3ca41"/>
    <xsd:import namespace="4fc865ed-9e33-4d03-b19f-b352596ec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fe83f9-3d01-4f35-baf2-94ab2da3ca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fda258e-6141-476b-a562-def2baa699f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c865ed-9e33-4d03-b19f-b352596ec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5fea2d7-0fbd-420a-9d16-405c986315e0}" ma:internalName="TaxCatchAll" ma:showField="CatchAllData" ma:web="4fc865ed-9e33-4d03-b19f-b352596ecae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70B34F-6528-43A8-B2AD-B4E940184931}">
  <ds:schemaRefs>
    <ds:schemaRef ds:uri="http://schemas.microsoft.com/sharepoint/v3/contenttype/forms"/>
  </ds:schemaRefs>
</ds:datastoreItem>
</file>

<file path=customXml/itemProps2.xml><?xml version="1.0" encoding="utf-8"?>
<ds:datastoreItem xmlns:ds="http://schemas.openxmlformats.org/officeDocument/2006/customXml" ds:itemID="{3A708354-362F-4E49-87F5-8A3CBBC5CAED}">
  <ds:schemaRefs>
    <ds:schemaRef ds:uri="http://schemas.microsoft.com/office/2006/metadata/properties"/>
    <ds:schemaRef ds:uri="http://schemas.microsoft.com/office/infopath/2007/PartnerControls"/>
    <ds:schemaRef ds:uri="da3a94d0-1568-4fd4-bdb5-de9b611bc443"/>
    <ds:schemaRef ds:uri="1db8bc6a-f33f-4eb0-8441-0935934562ee"/>
    <ds:schemaRef ds:uri="4fc865ed-9e33-4d03-b19f-b352596ecae9"/>
    <ds:schemaRef ds:uri="13fe83f9-3d01-4f35-baf2-94ab2da3ca41"/>
  </ds:schemaRefs>
</ds:datastoreItem>
</file>

<file path=customXml/itemProps3.xml><?xml version="1.0" encoding="utf-8"?>
<ds:datastoreItem xmlns:ds="http://schemas.openxmlformats.org/officeDocument/2006/customXml" ds:itemID="{DE1AEC44-FE63-44B3-8DEF-FCDAEB3634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fe83f9-3d01-4f35-baf2-94ab2da3ca41"/>
    <ds:schemaRef ds:uri="4fc865ed-9e33-4d03-b19f-b352596ec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a59dc79d-0adf-442c-aaf1-6cde7298ff15}" enabled="0" method="" siteId="{a59dc79d-0adf-442c-aaf1-6cde7298ff15}" removed="1"/>
</clbl:labelList>
</file>

<file path=docProps/app.xml><?xml version="1.0" encoding="utf-8"?>
<Properties xmlns="http://schemas.openxmlformats.org/officeDocument/2006/extended-properties" xmlns:vt="http://schemas.openxmlformats.org/officeDocument/2006/docPropsVTypes">
  <TotalTime>487</TotalTime>
  <Words>876</Words>
  <Application>Microsoft Office PowerPoint</Application>
  <PresentationFormat>Widescreen</PresentationFormat>
  <Paragraphs>103</Paragraphs>
  <Slides>11</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Montserrat</vt:lpstr>
      <vt:lpstr>Symbol</vt:lpstr>
      <vt:lpstr>Montserrat Medium</vt:lpstr>
      <vt:lpstr>Montserrat Bold</vt:lpstr>
      <vt:lpstr>Calibri</vt:lpstr>
      <vt:lpstr>Arial</vt:lpstr>
      <vt:lpstr>Office Theme</vt:lpstr>
      <vt:lpstr>1_Office Theme</vt:lpstr>
      <vt:lpstr>CAETS D&amp;I Working Group</vt:lpstr>
      <vt:lpstr>Agenda</vt:lpstr>
      <vt:lpstr>Overview</vt:lpstr>
      <vt:lpstr>Overview – members</vt:lpstr>
      <vt:lpstr>Purpose</vt:lpstr>
      <vt:lpstr>Recap and progress</vt:lpstr>
      <vt:lpstr>Launch of the inclusive events toolkit </vt:lpstr>
      <vt:lpstr>Future directions</vt:lpstr>
      <vt:lpstr>Next steps </vt:lpstr>
      <vt:lpstr>Asks for the CAETS community: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Francesca Romano</dc:creator>
  <cp:lastModifiedBy>Alaka Bhatt</cp:lastModifiedBy>
  <cp:revision>58</cp:revision>
  <dcterms:created xsi:type="dcterms:W3CDTF">2024-04-11T13:12:16Z</dcterms:created>
  <dcterms:modified xsi:type="dcterms:W3CDTF">2025-09-09T01:13:48Z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0x0101001EC3FD0617781E4593EC71DF69840408</vt:lpwstr>
  </property>
</Properties>
</file>